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tags/tag6.xml" ContentType="application/vnd.openxmlformats-officedocument.presentationml.tags+xml"/>
  <Override PartName="/ppt/tags/tag8.xml" ContentType="application/vnd.openxmlformats-officedocument.presentationml.tags+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ags/tag4.xml" ContentType="application/vnd.openxmlformats-officedocument.presentationml.tags+xml"/>
  <Override PartName="/ppt/theme/theme3.xml" ContentType="application/vnd.openxmlformats-officedocument.them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tags/tag2.xml" ContentType="application/vnd.openxmlformats-officedocument.presentationml.tags+xml"/>
  <Default Extension="wmf" ContentType="image/x-wmf"/>
  <Default Extension="rels" ContentType="application/vnd.openxmlformats-package.relationships+xml"/>
  <Default Extension="xml" ContentType="application/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tags/tag29.xml" ContentType="application/vnd.openxmlformats-officedocument.presentationml.tags+xml"/>
  <Override PartName="/ppt/tags/tag38.xml" ContentType="application/vnd.openxmlformats-officedocument.presentationml.tag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tags/tag16.xml" ContentType="application/vnd.openxmlformats-officedocument.presentationml.tags+xml"/>
  <Override PartName="/ppt/tags/tag18.xml" ContentType="application/vnd.openxmlformats-officedocument.presentationml.tags+xml"/>
  <Override PartName="/ppt/tags/tag27.xml" ContentType="application/vnd.openxmlformats-officedocument.presentationml.tags+xml"/>
  <Override PartName="/ppt/tags/tag36.xml" ContentType="application/vnd.openxmlformats-officedocument.presentationml.tags+xml"/>
  <Override PartName="/ppt/commentAuthors.xml" ContentType="application/vnd.openxmlformats-officedocument.presentationml.commentAuthors+xml"/>
  <Override PartName="/ppt/tags/tag14.xml" ContentType="application/vnd.openxmlformats-officedocument.presentationml.tags+xml"/>
  <Override PartName="/ppt/tags/tag25.xml" ContentType="application/vnd.openxmlformats-officedocument.presentationml.tags+xml"/>
  <Override PartName="/ppt/tags/tag34.xml" ContentType="application/vnd.openxmlformats-officedocument.presentationml.tags+xml"/>
  <Override PartName="/ppt/tags/tag12.xml" ContentType="application/vnd.openxmlformats-officedocument.presentationml.tags+xml"/>
  <Override PartName="/ppt/tags/tag23.xml" ContentType="application/vnd.openxmlformats-officedocument.presentationml.tags+xml"/>
  <Override PartName="/ppt/tags/tag32.xml" ContentType="application/vnd.openxmlformats-officedocument.presentationml.tags+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tags/tag9.xml" ContentType="application/vnd.openxmlformats-officedocument.presentationml.tags+xml"/>
  <Override PartName="/ppt/tags/tag10.xml" ContentType="application/vnd.openxmlformats-officedocument.presentationml.tags+xml"/>
  <Override PartName="/ppt/tags/tag21.xml" ContentType="application/vnd.openxmlformats-officedocument.presentationml.tags+xml"/>
  <Override PartName="/ppt/tags/tag30.xml" ContentType="application/vnd.openxmlformats-officedocument.presentationml.tags+xml"/>
  <Override PartName="/ppt/slides/slide5.xml" ContentType="application/vnd.openxmlformats-officedocument.presentationml.slide+xml"/>
  <Override PartName="/ppt/slideLayouts/slideLayout7.xml" ContentType="application/vnd.openxmlformats-officedocument.presentationml.slideLayout+xml"/>
  <Default Extension="bin" ContentType="application/vnd.openxmlformats-officedocument.oleObject"/>
  <Override PartName="/ppt/tags/tag7.xml" ContentType="application/vnd.openxmlformats-officedocument.presentationml.tags+xml"/>
  <Override PartName="/ppt/notesSlides/notesSlide1.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ags/tag5.xml" ContentType="application/vnd.openxmlformats-officedocument.presentationml.tags+xml"/>
  <Override PartName="/ppt/theme/theme2.xml" ContentType="application/vnd.openxmlformats-officedocument.theme+xml"/>
  <Override PartName="/ppt/slides/slide1.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tags/tag3.xml" ContentType="application/vnd.openxmlformats-officedocument.presentationml.tags+xml"/>
  <Default Extension="jpeg" ContentType="image/jpeg"/>
  <Default Extension="emf" ContentType="image/x-emf"/>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tags/tag1.xml" ContentType="application/vnd.openxmlformats-officedocument.presentationml.tags+xml"/>
  <Override PartName="/ppt/tags/tag19.xml" ContentType="application/vnd.openxmlformats-officedocument.presentationml.tags+xml"/>
  <Override PartName="/ppt/tags/tag28.xml" ContentType="application/vnd.openxmlformats-officedocument.presentationml.tags+xml"/>
  <Override PartName="/ppt/tags/tag37.xml" ContentType="application/vnd.openxmlformats-officedocument.presentationml.tags+xml"/>
  <Override PartName="/docProps/app.xml" ContentType="application/vnd.openxmlformats-officedocument.extended-properties+xml"/>
  <Override PartName="/ppt/slides/slide11.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tags/tag17.xml" ContentType="application/vnd.openxmlformats-officedocument.presentationml.tags+xml"/>
  <Override PartName="/ppt/tags/tag26.xml" ContentType="application/vnd.openxmlformats-officedocument.presentationml.tags+xml"/>
  <Override PartName="/ppt/tags/tag35.xml" ContentType="application/vnd.openxmlformats-officedocument.presentationml.tags+xml"/>
  <Override PartName="/ppt/slideLayouts/slideLayout10.xml" ContentType="application/vnd.openxmlformats-officedocument.presentationml.slideLayout+xml"/>
  <Default Extension="vml" ContentType="application/vnd.openxmlformats-officedocument.vmlDrawing"/>
  <Override PartName="/ppt/tags/tag15.xml" ContentType="application/vnd.openxmlformats-officedocument.presentationml.tags+xml"/>
  <Override PartName="/ppt/tags/tag24.xml" ContentType="application/vnd.openxmlformats-officedocument.presentationml.tags+xml"/>
  <Override PartName="/ppt/tags/tag33.xml" ContentType="application/vnd.openxmlformats-officedocument.presentationml.tags+xml"/>
  <Override PartName="/ppt/tags/tag13.xml" ContentType="application/vnd.openxmlformats-officedocument.presentationml.tags+xml"/>
  <Override PartName="/ppt/tags/tag22.xml" ContentType="application/vnd.openxmlformats-officedocument.presentationml.tags+xml"/>
  <Override PartName="/ppt/tags/tag31.xml" ContentType="application/vnd.openxmlformats-officedocument.presentationml.tags+xml"/>
  <Override PartName="/ppt/slides/slide8.xml" ContentType="application/vnd.openxmlformats-officedocument.presentationml.slide+xml"/>
  <Override PartName="/ppt/handoutMasters/handoutMaster1.xml" ContentType="application/vnd.openxmlformats-officedocument.presentationml.handoutMaster+xml"/>
  <Override PartName="/ppt/tags/tag11.xml" ContentType="application/vnd.openxmlformats-officedocument.presentationml.tags+xml"/>
  <Override PartName="/ppt/tags/tag20.xml" ContentType="application/vnd.openxmlformats-officedocument.presentationml.tag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68" r:id="rId1"/>
  </p:sldMasterIdLst>
  <p:notesMasterIdLst>
    <p:notesMasterId r:id="rId13"/>
  </p:notesMasterIdLst>
  <p:handoutMasterIdLst>
    <p:handoutMasterId r:id="rId14"/>
  </p:handoutMasterIdLst>
  <p:sldIdLst>
    <p:sldId id="687" r:id="rId2"/>
    <p:sldId id="650" r:id="rId3"/>
    <p:sldId id="680" r:id="rId4"/>
    <p:sldId id="681" r:id="rId5"/>
    <p:sldId id="665" r:id="rId6"/>
    <p:sldId id="698" r:id="rId7"/>
    <p:sldId id="671" r:id="rId8"/>
    <p:sldId id="695" r:id="rId9"/>
    <p:sldId id="696" r:id="rId10"/>
    <p:sldId id="668" r:id="rId11"/>
    <p:sldId id="699" r:id="rId12"/>
  </p:sldIdLst>
  <p:sldSz cx="9906000" cy="6858000" type="A4"/>
  <p:notesSz cx="6797675" cy="9926638"/>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Nils Thamling" initials="" lastIdx="4"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AFAEC"/>
    <a:srgbClr val="E6E61A"/>
    <a:srgbClr val="FF0000"/>
    <a:srgbClr val="DDDDDD"/>
    <a:srgbClr val="080808"/>
    <a:srgbClr val="C0C0C0"/>
    <a:srgbClr val="B2B2B2"/>
    <a:srgbClr val="CC3300"/>
  </p:clrMru>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576" autoAdjust="0"/>
    <p:restoredTop sz="94660" autoAdjust="0"/>
  </p:normalViewPr>
  <p:slideViewPr>
    <p:cSldViewPr>
      <p:cViewPr>
        <p:scale>
          <a:sx n="100" d="100"/>
          <a:sy n="100" d="100"/>
        </p:scale>
        <p:origin x="-1650" y="-510"/>
      </p:cViewPr>
      <p:guideLst>
        <p:guide orient="horz" pos="2160"/>
        <p:guide pos="3120"/>
        <p:guide pos="353"/>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2946400" cy="496888"/>
          </a:xfrm>
          <a:prstGeom prst="rect">
            <a:avLst/>
          </a:prstGeom>
          <a:noFill/>
          <a:ln w="9525">
            <a:noFill/>
            <a:miter lim="800000"/>
            <a:headEnd/>
            <a:tailEnd/>
          </a:ln>
        </p:spPr>
        <p:txBody>
          <a:bodyPr vert="horz" wrap="square" lIns="91505" tIns="45752" rIns="91505" bIns="45752" numCol="1" anchor="t" anchorCtr="0" compatLnSpc="1">
            <a:prstTxWarp prst="textNoShape">
              <a:avLst/>
            </a:prstTxWarp>
          </a:bodyPr>
          <a:lstStyle>
            <a:lvl1pPr defTabSz="912719" eaLnBrk="0" hangingPunct="0">
              <a:defRPr sz="1200">
                <a:latin typeface="Times" pitchFamily="18" charset="0"/>
              </a:defRPr>
            </a:lvl1pPr>
          </a:lstStyle>
          <a:p>
            <a:pPr>
              <a:defRPr/>
            </a:pPr>
            <a:endParaRPr lang="de-DE"/>
          </a:p>
        </p:txBody>
      </p:sp>
      <p:sp>
        <p:nvSpPr>
          <p:cNvPr id="6147" name="Rectangle 3"/>
          <p:cNvSpPr>
            <a:spLocks noGrp="1" noChangeArrowheads="1"/>
          </p:cNvSpPr>
          <p:nvPr>
            <p:ph type="dt" sz="quarter" idx="1"/>
          </p:nvPr>
        </p:nvSpPr>
        <p:spPr bwMode="auto">
          <a:xfrm>
            <a:off x="3851275" y="0"/>
            <a:ext cx="2946400" cy="496888"/>
          </a:xfrm>
          <a:prstGeom prst="rect">
            <a:avLst/>
          </a:prstGeom>
          <a:noFill/>
          <a:ln w="9525">
            <a:noFill/>
            <a:miter lim="800000"/>
            <a:headEnd/>
            <a:tailEnd/>
          </a:ln>
        </p:spPr>
        <p:txBody>
          <a:bodyPr vert="horz" wrap="square" lIns="91505" tIns="45752" rIns="91505" bIns="45752" numCol="1" anchor="t" anchorCtr="0" compatLnSpc="1">
            <a:prstTxWarp prst="textNoShape">
              <a:avLst/>
            </a:prstTxWarp>
          </a:bodyPr>
          <a:lstStyle>
            <a:lvl1pPr algn="r" defTabSz="912719" eaLnBrk="0" hangingPunct="0">
              <a:defRPr sz="1200">
                <a:latin typeface="Times" pitchFamily="18" charset="0"/>
              </a:defRPr>
            </a:lvl1pPr>
          </a:lstStyle>
          <a:p>
            <a:pPr>
              <a:defRPr/>
            </a:pPr>
            <a:endParaRPr lang="de-DE"/>
          </a:p>
        </p:txBody>
      </p:sp>
      <p:sp>
        <p:nvSpPr>
          <p:cNvPr id="6148" name="Rectangle 4"/>
          <p:cNvSpPr>
            <a:spLocks noGrp="1" noChangeArrowheads="1"/>
          </p:cNvSpPr>
          <p:nvPr>
            <p:ph type="ftr" sz="quarter" idx="2"/>
          </p:nvPr>
        </p:nvSpPr>
        <p:spPr bwMode="auto">
          <a:xfrm>
            <a:off x="0" y="9429750"/>
            <a:ext cx="2946400" cy="496888"/>
          </a:xfrm>
          <a:prstGeom prst="rect">
            <a:avLst/>
          </a:prstGeom>
          <a:noFill/>
          <a:ln w="9525">
            <a:noFill/>
            <a:miter lim="800000"/>
            <a:headEnd/>
            <a:tailEnd/>
          </a:ln>
        </p:spPr>
        <p:txBody>
          <a:bodyPr vert="horz" wrap="square" lIns="91505" tIns="45752" rIns="91505" bIns="45752" numCol="1" anchor="b" anchorCtr="0" compatLnSpc="1">
            <a:prstTxWarp prst="textNoShape">
              <a:avLst/>
            </a:prstTxWarp>
          </a:bodyPr>
          <a:lstStyle>
            <a:lvl1pPr defTabSz="912719" eaLnBrk="0" hangingPunct="0">
              <a:defRPr sz="1200">
                <a:latin typeface="Times" pitchFamily="18" charset="0"/>
              </a:defRPr>
            </a:lvl1pPr>
          </a:lstStyle>
          <a:p>
            <a:pPr>
              <a:defRPr/>
            </a:pPr>
            <a:endParaRPr lang="de-DE"/>
          </a:p>
        </p:txBody>
      </p:sp>
      <p:sp>
        <p:nvSpPr>
          <p:cNvPr id="6149" name="Rectangle 5"/>
          <p:cNvSpPr>
            <a:spLocks noGrp="1" noChangeArrowheads="1"/>
          </p:cNvSpPr>
          <p:nvPr>
            <p:ph type="sldNum" sz="quarter" idx="3"/>
          </p:nvPr>
        </p:nvSpPr>
        <p:spPr bwMode="auto">
          <a:xfrm>
            <a:off x="3851275" y="9429750"/>
            <a:ext cx="2946400" cy="496888"/>
          </a:xfrm>
          <a:prstGeom prst="rect">
            <a:avLst/>
          </a:prstGeom>
          <a:noFill/>
          <a:ln w="9525">
            <a:noFill/>
            <a:miter lim="800000"/>
            <a:headEnd/>
            <a:tailEnd/>
          </a:ln>
        </p:spPr>
        <p:txBody>
          <a:bodyPr vert="horz" wrap="square" lIns="91505" tIns="45752" rIns="91505" bIns="45752" numCol="1" anchor="b" anchorCtr="0" compatLnSpc="1">
            <a:prstTxWarp prst="textNoShape">
              <a:avLst/>
            </a:prstTxWarp>
          </a:bodyPr>
          <a:lstStyle>
            <a:lvl1pPr algn="r" defTabSz="912719" eaLnBrk="0" hangingPunct="0">
              <a:defRPr sz="1200">
                <a:latin typeface="Times" pitchFamily="18" charset="0"/>
              </a:defRPr>
            </a:lvl1pPr>
          </a:lstStyle>
          <a:p>
            <a:pPr>
              <a:defRPr/>
            </a:pPr>
            <a:fld id="{23489A2F-130C-4E63-9B24-455675A84423}" type="slidenum">
              <a:rPr lang="de-DE"/>
              <a:pPr>
                <a:defRPr/>
              </a:pPr>
              <a:t>‹#›</a:t>
            </a:fld>
            <a:endParaRPr lang="de-DE"/>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1026"/>
          <p:cNvSpPr>
            <a:spLocks noGrp="1" noChangeArrowheads="1"/>
          </p:cNvSpPr>
          <p:nvPr>
            <p:ph type="hdr" sz="quarter"/>
          </p:nvPr>
        </p:nvSpPr>
        <p:spPr bwMode="auto">
          <a:xfrm>
            <a:off x="0" y="0"/>
            <a:ext cx="2946400" cy="496888"/>
          </a:xfrm>
          <a:prstGeom prst="rect">
            <a:avLst/>
          </a:prstGeom>
          <a:noFill/>
          <a:ln w="9525">
            <a:noFill/>
            <a:miter lim="800000"/>
            <a:headEnd/>
            <a:tailEnd/>
          </a:ln>
        </p:spPr>
        <p:txBody>
          <a:bodyPr vert="horz" wrap="square" lIns="91505" tIns="45752" rIns="91505" bIns="45752" numCol="1" anchor="t" anchorCtr="0" compatLnSpc="1">
            <a:prstTxWarp prst="textNoShape">
              <a:avLst/>
            </a:prstTxWarp>
          </a:bodyPr>
          <a:lstStyle>
            <a:lvl1pPr defTabSz="912719" eaLnBrk="0" hangingPunct="0">
              <a:defRPr sz="1200">
                <a:latin typeface="Times" pitchFamily="18" charset="0"/>
              </a:defRPr>
            </a:lvl1pPr>
          </a:lstStyle>
          <a:p>
            <a:pPr>
              <a:defRPr/>
            </a:pPr>
            <a:endParaRPr lang="de-DE"/>
          </a:p>
        </p:txBody>
      </p:sp>
      <p:sp>
        <p:nvSpPr>
          <p:cNvPr id="8195" name="Rectangle 1027"/>
          <p:cNvSpPr>
            <a:spLocks noGrp="1" noChangeArrowheads="1"/>
          </p:cNvSpPr>
          <p:nvPr>
            <p:ph type="dt" idx="1"/>
          </p:nvPr>
        </p:nvSpPr>
        <p:spPr bwMode="auto">
          <a:xfrm>
            <a:off x="3851275" y="0"/>
            <a:ext cx="2946400" cy="496888"/>
          </a:xfrm>
          <a:prstGeom prst="rect">
            <a:avLst/>
          </a:prstGeom>
          <a:noFill/>
          <a:ln w="9525">
            <a:noFill/>
            <a:miter lim="800000"/>
            <a:headEnd/>
            <a:tailEnd/>
          </a:ln>
        </p:spPr>
        <p:txBody>
          <a:bodyPr vert="horz" wrap="square" lIns="91505" tIns="45752" rIns="91505" bIns="45752" numCol="1" anchor="t" anchorCtr="0" compatLnSpc="1">
            <a:prstTxWarp prst="textNoShape">
              <a:avLst/>
            </a:prstTxWarp>
          </a:bodyPr>
          <a:lstStyle>
            <a:lvl1pPr algn="r" defTabSz="912719" eaLnBrk="0" hangingPunct="0">
              <a:defRPr sz="1200">
                <a:latin typeface="Times" pitchFamily="18" charset="0"/>
              </a:defRPr>
            </a:lvl1pPr>
          </a:lstStyle>
          <a:p>
            <a:pPr>
              <a:defRPr/>
            </a:pPr>
            <a:endParaRPr lang="de-DE"/>
          </a:p>
        </p:txBody>
      </p:sp>
      <p:sp>
        <p:nvSpPr>
          <p:cNvPr id="98308" name="Rectangle 1028"/>
          <p:cNvSpPr>
            <a:spLocks noGrp="1" noRot="1" noChangeAspect="1" noChangeArrowheads="1" noTextEdit="1"/>
          </p:cNvSpPr>
          <p:nvPr>
            <p:ph type="sldImg" idx="2"/>
          </p:nvPr>
        </p:nvSpPr>
        <p:spPr bwMode="auto">
          <a:xfrm>
            <a:off x="712788" y="744538"/>
            <a:ext cx="5376862" cy="3722687"/>
          </a:xfrm>
          <a:prstGeom prst="rect">
            <a:avLst/>
          </a:prstGeom>
          <a:noFill/>
          <a:ln w="9525">
            <a:solidFill>
              <a:srgbClr val="000000"/>
            </a:solidFill>
            <a:miter lim="800000"/>
            <a:headEnd/>
            <a:tailEnd/>
          </a:ln>
        </p:spPr>
      </p:sp>
      <p:sp>
        <p:nvSpPr>
          <p:cNvPr id="8197" name="Rectangle 1029"/>
          <p:cNvSpPr>
            <a:spLocks noGrp="1" noChangeArrowheads="1"/>
          </p:cNvSpPr>
          <p:nvPr>
            <p:ph type="body" sz="quarter" idx="3"/>
          </p:nvPr>
        </p:nvSpPr>
        <p:spPr bwMode="auto">
          <a:xfrm>
            <a:off x="906463" y="4716463"/>
            <a:ext cx="5060950" cy="4465637"/>
          </a:xfrm>
          <a:prstGeom prst="rect">
            <a:avLst/>
          </a:prstGeom>
          <a:noFill/>
          <a:ln w="9525">
            <a:noFill/>
            <a:miter lim="800000"/>
            <a:headEnd/>
            <a:tailEnd/>
          </a:ln>
        </p:spPr>
        <p:txBody>
          <a:bodyPr vert="horz" wrap="square" lIns="91505" tIns="45752" rIns="91505" bIns="45752" numCol="1" anchor="t" anchorCtr="0" compatLnSpc="1">
            <a:prstTxWarp prst="textNoShape">
              <a:avLst/>
            </a:prstTxWarp>
          </a:bodyPr>
          <a:lstStyle/>
          <a:p>
            <a:pPr lvl="0"/>
            <a:r>
              <a:rPr lang="de-DE" noProof="0" smtClean="0"/>
              <a:t>Klicken Sie, um die Textformatierung des Masters zu bearbeiten.</a:t>
            </a:r>
          </a:p>
          <a:p>
            <a:pPr lvl="1"/>
            <a:r>
              <a:rPr lang="de-DE" noProof="0" smtClean="0"/>
              <a:t>Zweite Ebene</a:t>
            </a:r>
          </a:p>
          <a:p>
            <a:pPr lvl="2"/>
            <a:r>
              <a:rPr lang="de-DE" noProof="0" smtClean="0"/>
              <a:t>Dritte Ebene</a:t>
            </a:r>
          </a:p>
          <a:p>
            <a:pPr lvl="3"/>
            <a:r>
              <a:rPr lang="de-DE" noProof="0" smtClean="0"/>
              <a:t>Vierte Ebene</a:t>
            </a:r>
          </a:p>
          <a:p>
            <a:pPr lvl="4"/>
            <a:r>
              <a:rPr lang="de-DE" noProof="0" smtClean="0"/>
              <a:t>Fünfte Ebene</a:t>
            </a:r>
          </a:p>
        </p:txBody>
      </p:sp>
      <p:sp>
        <p:nvSpPr>
          <p:cNvPr id="8198" name="Rectangle 1030"/>
          <p:cNvSpPr>
            <a:spLocks noGrp="1" noChangeArrowheads="1"/>
          </p:cNvSpPr>
          <p:nvPr>
            <p:ph type="ftr" sz="quarter" idx="4"/>
          </p:nvPr>
        </p:nvSpPr>
        <p:spPr bwMode="auto">
          <a:xfrm>
            <a:off x="0" y="9429750"/>
            <a:ext cx="2946400" cy="496888"/>
          </a:xfrm>
          <a:prstGeom prst="rect">
            <a:avLst/>
          </a:prstGeom>
          <a:noFill/>
          <a:ln w="9525">
            <a:noFill/>
            <a:miter lim="800000"/>
            <a:headEnd/>
            <a:tailEnd/>
          </a:ln>
        </p:spPr>
        <p:txBody>
          <a:bodyPr vert="horz" wrap="square" lIns="91505" tIns="45752" rIns="91505" bIns="45752" numCol="1" anchor="b" anchorCtr="0" compatLnSpc="1">
            <a:prstTxWarp prst="textNoShape">
              <a:avLst/>
            </a:prstTxWarp>
          </a:bodyPr>
          <a:lstStyle>
            <a:lvl1pPr defTabSz="912719" eaLnBrk="0" hangingPunct="0">
              <a:defRPr sz="1200">
                <a:latin typeface="Times" pitchFamily="18" charset="0"/>
              </a:defRPr>
            </a:lvl1pPr>
          </a:lstStyle>
          <a:p>
            <a:pPr>
              <a:defRPr/>
            </a:pPr>
            <a:endParaRPr lang="de-DE"/>
          </a:p>
        </p:txBody>
      </p:sp>
      <p:sp>
        <p:nvSpPr>
          <p:cNvPr id="8199" name="Rectangle 1031"/>
          <p:cNvSpPr>
            <a:spLocks noGrp="1" noChangeArrowheads="1"/>
          </p:cNvSpPr>
          <p:nvPr>
            <p:ph type="sldNum" sz="quarter" idx="5"/>
          </p:nvPr>
        </p:nvSpPr>
        <p:spPr bwMode="auto">
          <a:xfrm>
            <a:off x="3851275" y="9429750"/>
            <a:ext cx="2946400" cy="496888"/>
          </a:xfrm>
          <a:prstGeom prst="rect">
            <a:avLst/>
          </a:prstGeom>
          <a:noFill/>
          <a:ln w="9525">
            <a:noFill/>
            <a:miter lim="800000"/>
            <a:headEnd/>
            <a:tailEnd/>
          </a:ln>
        </p:spPr>
        <p:txBody>
          <a:bodyPr vert="horz" wrap="square" lIns="91505" tIns="45752" rIns="91505" bIns="45752" numCol="1" anchor="b" anchorCtr="0" compatLnSpc="1">
            <a:prstTxWarp prst="textNoShape">
              <a:avLst/>
            </a:prstTxWarp>
          </a:bodyPr>
          <a:lstStyle>
            <a:lvl1pPr algn="r" defTabSz="912719" eaLnBrk="0" hangingPunct="0">
              <a:defRPr sz="1200">
                <a:latin typeface="Times" pitchFamily="18" charset="0"/>
              </a:defRPr>
            </a:lvl1pPr>
          </a:lstStyle>
          <a:p>
            <a:pPr>
              <a:defRPr/>
            </a:pPr>
            <a:fld id="{613DFF55-2D65-4E82-9765-3EC45027D6DA}" type="slidenum">
              <a:rPr lang="de-DE"/>
              <a:pPr>
                <a:defRPr/>
              </a:pPr>
              <a:t>‹#›</a:t>
            </a:fld>
            <a:endParaRPr lang="de-DE"/>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7" name="Rectangle 3"/>
          <p:cNvSpPr>
            <a:spLocks noGrp="1" noChangeArrowheads="1"/>
          </p:cNvSpPr>
          <p:nvPr>
            <p:ph type="dt" sz="quarter" idx="1"/>
          </p:nvPr>
        </p:nvSpPr>
        <p:spPr>
          <a:noFill/>
        </p:spPr>
        <p:txBody>
          <a:bodyPr/>
          <a:lstStyle/>
          <a:p>
            <a:pPr defTabSz="911225"/>
            <a:r>
              <a:rPr lang="en-US" smtClean="0">
                <a:solidFill>
                  <a:srgbClr val="000000"/>
                </a:solidFill>
              </a:rPr>
              <a:t>© 2010 Prognos AG</a:t>
            </a:r>
            <a:endParaRPr lang="de-DE" smtClean="0">
              <a:solidFill>
                <a:srgbClr val="000000"/>
              </a:solidFill>
            </a:endParaRPr>
          </a:p>
        </p:txBody>
      </p:sp>
      <p:sp>
        <p:nvSpPr>
          <p:cNvPr id="101378" name="Rectangle 7"/>
          <p:cNvSpPr>
            <a:spLocks noGrp="1" noChangeArrowheads="1"/>
          </p:cNvSpPr>
          <p:nvPr>
            <p:ph type="sldNum" sz="quarter" idx="5"/>
          </p:nvPr>
        </p:nvSpPr>
        <p:spPr>
          <a:noFill/>
        </p:spPr>
        <p:txBody>
          <a:bodyPr/>
          <a:lstStyle/>
          <a:p>
            <a:pPr defTabSz="911225"/>
            <a:fld id="{13597346-07FD-4D79-99EB-1B00324E2B84}" type="slidenum">
              <a:rPr lang="de-DE" smtClean="0">
                <a:solidFill>
                  <a:srgbClr val="000000"/>
                </a:solidFill>
              </a:rPr>
              <a:pPr defTabSz="911225"/>
              <a:t>1</a:t>
            </a:fld>
            <a:endParaRPr lang="de-DE" smtClean="0">
              <a:solidFill>
                <a:srgbClr val="000000"/>
              </a:solidFill>
            </a:endParaRPr>
          </a:p>
        </p:txBody>
      </p:sp>
      <p:sp>
        <p:nvSpPr>
          <p:cNvPr id="101379" name="Rectangle 2"/>
          <p:cNvSpPr>
            <a:spLocks noGrp="1" noRot="1" noChangeAspect="1" noChangeArrowheads="1" noTextEdit="1"/>
          </p:cNvSpPr>
          <p:nvPr>
            <p:ph type="sldImg"/>
          </p:nvPr>
        </p:nvSpPr>
        <p:spPr>
          <a:xfrm>
            <a:off x="714375" y="744538"/>
            <a:ext cx="5376863" cy="3722687"/>
          </a:xfrm>
          <a:ln/>
        </p:spPr>
      </p:sp>
      <p:sp>
        <p:nvSpPr>
          <p:cNvPr id="101380" name="Rectangle 3"/>
          <p:cNvSpPr>
            <a:spLocks noGrp="1" noChangeArrowheads="1"/>
          </p:cNvSpPr>
          <p:nvPr>
            <p:ph type="body" idx="1"/>
          </p:nvPr>
        </p:nvSpPr>
        <p:spPr>
          <a:xfrm>
            <a:off x="392113" y="4708525"/>
            <a:ext cx="6013450" cy="4470400"/>
          </a:xfrm>
          <a:noFill/>
          <a:ln/>
        </p:spPr>
        <p:txBody>
          <a:bodyPr/>
          <a:lstStyle/>
          <a:p>
            <a:endParaRPr lang="en-GB"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1" name="Rectangle 3"/>
          <p:cNvSpPr>
            <a:spLocks noGrp="1" noChangeArrowheads="1"/>
          </p:cNvSpPr>
          <p:nvPr>
            <p:ph type="dt" sz="quarter" idx="1"/>
          </p:nvPr>
        </p:nvSpPr>
        <p:spPr>
          <a:noFill/>
        </p:spPr>
        <p:txBody>
          <a:bodyPr/>
          <a:lstStyle/>
          <a:p>
            <a:pPr defTabSz="911225"/>
            <a:r>
              <a:rPr lang="en-US" smtClean="0">
                <a:solidFill>
                  <a:srgbClr val="000000"/>
                </a:solidFill>
              </a:rPr>
              <a:t>© 2010 Prognos AG</a:t>
            </a:r>
            <a:endParaRPr lang="de-DE" smtClean="0">
              <a:solidFill>
                <a:srgbClr val="000000"/>
              </a:solidFill>
            </a:endParaRPr>
          </a:p>
        </p:txBody>
      </p:sp>
      <p:sp>
        <p:nvSpPr>
          <p:cNvPr id="112642" name="Rectangle 7"/>
          <p:cNvSpPr>
            <a:spLocks noGrp="1" noChangeArrowheads="1"/>
          </p:cNvSpPr>
          <p:nvPr>
            <p:ph type="sldNum" sz="quarter" idx="5"/>
          </p:nvPr>
        </p:nvSpPr>
        <p:spPr>
          <a:noFill/>
        </p:spPr>
        <p:txBody>
          <a:bodyPr/>
          <a:lstStyle/>
          <a:p>
            <a:pPr defTabSz="911225"/>
            <a:fld id="{D43E6FBF-A0C3-4224-AFB0-C4B7A5B0AEE0}" type="slidenum">
              <a:rPr lang="de-DE" smtClean="0">
                <a:solidFill>
                  <a:srgbClr val="000000"/>
                </a:solidFill>
              </a:rPr>
              <a:pPr defTabSz="911225"/>
              <a:t>11</a:t>
            </a:fld>
            <a:endParaRPr lang="de-DE" smtClean="0">
              <a:solidFill>
                <a:srgbClr val="000000"/>
              </a:solidFill>
            </a:endParaRPr>
          </a:p>
        </p:txBody>
      </p:sp>
      <p:sp>
        <p:nvSpPr>
          <p:cNvPr id="112643" name="Rectangle 2"/>
          <p:cNvSpPr>
            <a:spLocks noGrp="1" noRot="1" noChangeAspect="1" noChangeArrowheads="1" noTextEdit="1"/>
          </p:cNvSpPr>
          <p:nvPr>
            <p:ph type="sldImg"/>
          </p:nvPr>
        </p:nvSpPr>
        <p:spPr>
          <a:xfrm>
            <a:off x="711200" y="744538"/>
            <a:ext cx="5376863" cy="3722687"/>
          </a:xfrm>
          <a:ln/>
        </p:spPr>
      </p:sp>
      <p:sp>
        <p:nvSpPr>
          <p:cNvPr id="112644"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8" Type="http://schemas.openxmlformats.org/officeDocument/2006/relationships/image" Target="../media/image4.jpeg"/><Relationship Id="rId3" Type="http://schemas.openxmlformats.org/officeDocument/2006/relationships/tags" Target="../tags/tag8.xml"/><Relationship Id="rId7" Type="http://schemas.openxmlformats.org/officeDocument/2006/relationships/oleObject" Target="../embeddings/oleObject2.bin"/><Relationship Id="rId2" Type="http://schemas.openxmlformats.org/officeDocument/2006/relationships/tags" Target="../tags/tag7.xml"/><Relationship Id="rId1" Type="http://schemas.openxmlformats.org/officeDocument/2006/relationships/vmlDrawing" Target="../drawings/vmlDrawing2.vml"/><Relationship Id="rId6" Type="http://schemas.openxmlformats.org/officeDocument/2006/relationships/image" Target="../media/image3.jpeg"/><Relationship Id="rId5" Type="http://schemas.openxmlformats.org/officeDocument/2006/relationships/image" Target="../media/image2.jpeg"/><Relationship Id="rId4"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0.xml"/></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1.xml"/></Relationships>
</file>

<file path=ppt/slideLayouts/_rels/slideLayout1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2.xml"/></Relationships>
</file>

<file path=ppt/slideLayouts/_rels/slideLayout1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3.xml"/></Relationships>
</file>

<file path=ppt/slideLayouts/_rels/slideLayout1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4.xml"/></Relationships>
</file>

<file path=ppt/slideLayouts/_rels/slideLayout1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5.xml"/></Relationships>
</file>

<file path=ppt/slideLayouts/_rels/slideLayout1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6.xml"/></Relationships>
</file>

<file path=ppt/slideLayouts/_rels/slideLayout1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7.xml"/></Relationships>
</file>

<file path=ppt/slideLayouts/_rels/slideLayout1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8.xml"/></Relationships>
</file>

<file path=ppt/slideLayouts/_rels/slideLayout1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9.xml"/></Relationships>
</file>

<file path=ppt/slideLayouts/_rels/slideLayout2.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9.xml"/><Relationship Id="rId1" Type="http://schemas.openxmlformats.org/officeDocument/2006/relationships/vmlDrawing" Target="../drawings/vmlDrawing3.vml"/><Relationship Id="rId6" Type="http://schemas.openxmlformats.org/officeDocument/2006/relationships/image" Target="../media/image4.jpeg"/><Relationship Id="rId5" Type="http://schemas.openxmlformats.org/officeDocument/2006/relationships/image" Target="../media/image2.jpeg"/><Relationship Id="rId4" Type="http://schemas.openxmlformats.org/officeDocument/2006/relationships/oleObject" Target="../embeddings/oleObject3.bin"/></Relationships>
</file>

<file path=ppt/slideLayouts/_rels/slideLayout20.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31.xml"/><Relationship Id="rId1" Type="http://schemas.openxmlformats.org/officeDocument/2006/relationships/tags" Target="../tags/tag30.xml"/></Relationships>
</file>

<file path=ppt/slideLayouts/_rels/slideLayout21.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33.xml"/><Relationship Id="rId1" Type="http://schemas.openxmlformats.org/officeDocument/2006/relationships/tags" Target="../tags/tag3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3" Type="http://schemas.openxmlformats.org/officeDocument/2006/relationships/tags" Target="../tags/tag35.xml"/><Relationship Id="rId2" Type="http://schemas.openxmlformats.org/officeDocument/2006/relationships/tags" Target="../tags/tag34.xml"/><Relationship Id="rId1" Type="http://schemas.openxmlformats.org/officeDocument/2006/relationships/vmlDrawing" Target="../drawings/vmlDrawing9.vml"/><Relationship Id="rId5" Type="http://schemas.openxmlformats.org/officeDocument/2006/relationships/oleObject" Target="../embeddings/oleObject9.bin"/><Relationship Id="rId4"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0.xml"/><Relationship Id="rId1" Type="http://schemas.openxmlformats.org/officeDocument/2006/relationships/vmlDrawing" Target="../drawings/vmlDrawing4.vml"/><Relationship Id="rId6" Type="http://schemas.openxmlformats.org/officeDocument/2006/relationships/image" Target="../media/image4.jpeg"/><Relationship Id="rId5" Type="http://schemas.openxmlformats.org/officeDocument/2006/relationships/image" Target="../media/image2.jpeg"/><Relationship Id="rId4" Type="http://schemas.openxmlformats.org/officeDocument/2006/relationships/oleObject" Target="../embeddings/oleObject4.bin"/></Relationships>
</file>

<file path=ppt/slideLayouts/_rels/slideLayout4.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1.xml"/><Relationship Id="rId1" Type="http://schemas.openxmlformats.org/officeDocument/2006/relationships/vmlDrawing" Target="../drawings/vmlDrawing5.vml"/><Relationship Id="rId6" Type="http://schemas.openxmlformats.org/officeDocument/2006/relationships/image" Target="../media/image4.jpeg"/><Relationship Id="rId5" Type="http://schemas.openxmlformats.org/officeDocument/2006/relationships/image" Target="../media/image2.jpeg"/><Relationship Id="rId4" Type="http://schemas.openxmlformats.org/officeDocument/2006/relationships/oleObject" Target="../embeddings/oleObject5.bin"/></Relationships>
</file>

<file path=ppt/slideLayouts/_rels/slideLayout5.xml.rels><?xml version="1.0" encoding="UTF-8" standalone="yes"?>
<Relationships xmlns="http://schemas.openxmlformats.org/package/2006/relationships"><Relationship Id="rId3" Type="http://schemas.openxmlformats.org/officeDocument/2006/relationships/tags" Target="../tags/tag13.xml"/><Relationship Id="rId2" Type="http://schemas.openxmlformats.org/officeDocument/2006/relationships/tags" Target="../tags/tag12.xml"/><Relationship Id="rId1" Type="http://schemas.openxmlformats.org/officeDocument/2006/relationships/vmlDrawing" Target="../drawings/vmlDrawing6.vml"/><Relationship Id="rId5" Type="http://schemas.openxmlformats.org/officeDocument/2006/relationships/oleObject" Target="../embeddings/oleObject6.bin"/><Relationship Id="rId4"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tags" Target="../tags/tag15.xml"/><Relationship Id="rId2" Type="http://schemas.openxmlformats.org/officeDocument/2006/relationships/tags" Target="../tags/tag14.xml"/><Relationship Id="rId1" Type="http://schemas.openxmlformats.org/officeDocument/2006/relationships/vmlDrawing" Target="../drawings/vmlDrawing7.vml"/><Relationship Id="rId5" Type="http://schemas.openxmlformats.org/officeDocument/2006/relationships/oleObject" Target="../embeddings/oleObject7.bin"/><Relationship Id="rId4"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tags" Target="../tags/tag17.xml"/><Relationship Id="rId2" Type="http://schemas.openxmlformats.org/officeDocument/2006/relationships/tags" Target="../tags/tag16.xml"/><Relationship Id="rId1" Type="http://schemas.openxmlformats.org/officeDocument/2006/relationships/vmlDrawing" Target="../drawings/vmlDrawing8.vml"/><Relationship Id="rId5" Type="http://schemas.openxmlformats.org/officeDocument/2006/relationships/oleObject" Target="../embeddings/oleObject8.bin"/><Relationship Id="rId4"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8.xml"/></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9.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Beispiel Titel">
    <p:spTree>
      <p:nvGrpSpPr>
        <p:cNvPr id="1" name=""/>
        <p:cNvGrpSpPr/>
        <p:nvPr/>
      </p:nvGrpSpPr>
      <p:grpSpPr>
        <a:xfrm>
          <a:off x="0" y="0"/>
          <a:ext cx="0" cy="0"/>
          <a:chOff x="0" y="0"/>
          <a:chExt cx="0" cy="0"/>
        </a:xfrm>
      </p:grpSpPr>
      <p:pic>
        <p:nvPicPr>
          <p:cNvPr id="4" name="Grafik 14" descr="Logo_Titel.jpg"/>
          <p:cNvPicPr>
            <a:picLocks noChangeAspect="1"/>
          </p:cNvPicPr>
          <p:nvPr/>
        </p:nvPicPr>
        <p:blipFill>
          <a:blip r:embed="rId5"/>
          <a:srcRect/>
          <a:stretch>
            <a:fillRect/>
          </a:stretch>
        </p:blipFill>
        <p:spPr bwMode="auto">
          <a:xfrm>
            <a:off x="7702550" y="158750"/>
            <a:ext cx="2203450" cy="808038"/>
          </a:xfrm>
          <a:prstGeom prst="rect">
            <a:avLst/>
          </a:prstGeom>
          <a:noFill/>
          <a:ln w="9525">
            <a:noFill/>
            <a:miter lim="800000"/>
            <a:headEnd/>
            <a:tailEnd/>
          </a:ln>
        </p:spPr>
      </p:pic>
      <p:pic>
        <p:nvPicPr>
          <p:cNvPr id="5" name="Picture 3" descr="C:\Users\StBerger\Desktop\prognos\Bilder\Titelbilder neu\Prognos-Titelbild-Fernrohr-v2.2.jpg"/>
          <p:cNvPicPr>
            <a:picLocks noChangeAspect="1" noChangeArrowheads="1"/>
          </p:cNvPicPr>
          <p:nvPr>
            <p:custDataLst>
              <p:tags r:id="rId2"/>
            </p:custDataLst>
          </p:nvPr>
        </p:nvPicPr>
        <p:blipFill>
          <a:blip r:embed="rId6"/>
          <a:srcRect/>
          <a:stretch>
            <a:fillRect/>
          </a:stretch>
        </p:blipFill>
        <p:spPr bwMode="gray">
          <a:xfrm>
            <a:off x="0" y="3649663"/>
            <a:ext cx="9906000" cy="2874962"/>
          </a:xfrm>
          <a:prstGeom prst="rect">
            <a:avLst/>
          </a:prstGeom>
          <a:noFill/>
          <a:ln w="9525">
            <a:noFill/>
            <a:miter lim="800000"/>
            <a:headEnd/>
            <a:tailEnd/>
          </a:ln>
        </p:spPr>
      </p:pic>
      <p:graphicFrame>
        <p:nvGraphicFramePr>
          <p:cNvPr id="6" name="Rectangle 2" hidden="1"/>
          <p:cNvGraphicFramePr>
            <a:graphicFrameLocks/>
          </p:cNvGraphicFramePr>
          <p:nvPr>
            <p:custDataLst>
              <p:tags r:id="rId3"/>
            </p:custDataLst>
          </p:nvPr>
        </p:nvGraphicFramePr>
        <p:xfrm>
          <a:off x="0" y="0"/>
          <a:ext cx="171450" cy="158750"/>
        </p:xfrm>
        <a:graphic>
          <a:graphicData uri="http://schemas.openxmlformats.org/presentationml/2006/ole">
            <p:oleObj spid="_x0000_s137217" name="think-cell Slide" r:id="rId7" imgW="0" imgH="0" progId="">
              <p:embed/>
            </p:oleObj>
          </a:graphicData>
        </a:graphic>
      </p:graphicFrame>
      <p:sp>
        <p:nvSpPr>
          <p:cNvPr id="7" name="Rechteck 11"/>
          <p:cNvSpPr/>
          <p:nvPr/>
        </p:nvSpPr>
        <p:spPr bwMode="gray">
          <a:xfrm>
            <a:off x="0" y="6524625"/>
            <a:ext cx="9906000" cy="333375"/>
          </a:xfrm>
          <a:prstGeom prst="rect">
            <a:avLst/>
          </a:prstGeom>
          <a:solidFill>
            <a:srgbClr val="B0B0B0"/>
          </a:solidFill>
          <a:ln>
            <a:noFill/>
          </a:ln>
        </p:spPr>
        <p:txBody>
          <a:bodyPr wrap="none" anchor="ctr"/>
          <a:lstStyle/>
          <a:p>
            <a:pPr algn="ctr" eaLnBrk="0" hangingPunct="0">
              <a:defRPr/>
            </a:pPr>
            <a:endParaRPr lang="de-DE" sz="1600" dirty="0" err="1"/>
          </a:p>
        </p:txBody>
      </p:sp>
      <p:pic>
        <p:nvPicPr>
          <p:cNvPr id="8" name="Grafik 10" descr="Verlauf_Titel.jpg"/>
          <p:cNvPicPr>
            <a:picLocks noChangeAspect="1"/>
          </p:cNvPicPr>
          <p:nvPr/>
        </p:nvPicPr>
        <p:blipFill>
          <a:blip r:embed="rId8"/>
          <a:srcRect/>
          <a:stretch>
            <a:fillRect/>
          </a:stretch>
        </p:blipFill>
        <p:spPr bwMode="auto">
          <a:xfrm>
            <a:off x="0" y="-19050"/>
            <a:ext cx="9906000" cy="157163"/>
          </a:xfrm>
          <a:prstGeom prst="rect">
            <a:avLst/>
          </a:prstGeom>
          <a:noFill/>
          <a:ln w="9525">
            <a:noFill/>
            <a:miter lim="800000"/>
            <a:headEnd/>
            <a:tailEnd/>
          </a:ln>
        </p:spPr>
      </p:pic>
      <p:sp>
        <p:nvSpPr>
          <p:cNvPr id="2" name="Title 1"/>
          <p:cNvSpPr>
            <a:spLocks noGrp="1"/>
          </p:cNvSpPr>
          <p:nvPr>
            <p:ph type="ctrTitle"/>
          </p:nvPr>
        </p:nvSpPr>
        <p:spPr bwMode="gray">
          <a:xfrm>
            <a:off x="354277" y="1133481"/>
            <a:ext cx="9206045" cy="1409695"/>
          </a:xfrm>
        </p:spPr>
        <p:txBody>
          <a:bodyPr anchor="b"/>
          <a:lstStyle>
            <a:lvl1pPr>
              <a:defRPr sz="2800" b="1">
                <a:solidFill>
                  <a:srgbClr val="E40019"/>
                </a:solidFill>
                <a:latin typeface="+mn-lt"/>
              </a:defRPr>
            </a:lvl1pPr>
          </a:lstStyle>
          <a:p>
            <a:r>
              <a:rPr lang="en-US" noProof="0" dirty="0" smtClean="0"/>
              <a:t>Click to edit Master title style</a:t>
            </a:r>
            <a:endParaRPr lang="de-DE" noProof="0" dirty="0"/>
          </a:p>
        </p:txBody>
      </p:sp>
      <p:sp>
        <p:nvSpPr>
          <p:cNvPr id="3" name="Subtitle 2"/>
          <p:cNvSpPr>
            <a:spLocks noGrp="1"/>
          </p:cNvSpPr>
          <p:nvPr>
            <p:ph type="subTitle" idx="1"/>
          </p:nvPr>
        </p:nvSpPr>
        <p:spPr bwMode="gray">
          <a:xfrm>
            <a:off x="354277" y="2705505"/>
            <a:ext cx="9206045" cy="456796"/>
          </a:xfrm>
        </p:spPr>
        <p:txBody>
          <a:bodyPr anchor="b"/>
          <a:lstStyle>
            <a:lvl1pPr marL="0" indent="0" algn="l">
              <a:lnSpc>
                <a:spcPts val="1800"/>
              </a:lnSpc>
              <a:spcBef>
                <a:spcPts val="0"/>
              </a:spcBef>
              <a:buNone/>
              <a:defRPr sz="1600" b="0" i="0">
                <a:solidFill>
                  <a:srgbClr val="808080"/>
                </a:solidFill>
                <a:latin typeface="+mn-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noProof="0" dirty="0" smtClean="0"/>
              <a:t>Click to edit Master subtitle style</a:t>
            </a:r>
            <a:endParaRPr lang="de-DE" noProof="0" dirty="0"/>
          </a:p>
        </p:txBody>
      </p:sp>
      <p:sp>
        <p:nvSpPr>
          <p:cNvPr id="9" name="Datumsplatzhalter 43"/>
          <p:cNvSpPr>
            <a:spLocks noGrp="1"/>
          </p:cNvSpPr>
          <p:nvPr>
            <p:ph type="dt" sz="half" idx="10"/>
          </p:nvPr>
        </p:nvSpPr>
        <p:spPr bwMode="gray">
          <a:xfrm>
            <a:off x="355600" y="3184525"/>
            <a:ext cx="4383088" cy="365125"/>
          </a:xfrm>
          <a:prstGeom prst="rect">
            <a:avLst/>
          </a:prstGeom>
        </p:spPr>
        <p:txBody>
          <a:bodyPr vert="horz" lIns="0" tIns="0" rIns="0" bIns="0" rtlCol="0" anchor="t" anchorCtr="0">
            <a:noAutofit/>
          </a:bodyPr>
          <a:lstStyle>
            <a:lvl1pPr marL="0" indent="0" algn="l" defTabSz="914400" rtl="0" eaLnBrk="1" latinLnBrk="0" hangingPunct="1">
              <a:lnSpc>
                <a:spcPts val="1800"/>
              </a:lnSpc>
              <a:spcBef>
                <a:spcPts val="0"/>
              </a:spcBef>
              <a:buFontTx/>
              <a:buNone/>
              <a:defRPr lang="de-DE" sz="1600" b="0" i="0" kern="1200" noProof="0">
                <a:solidFill>
                  <a:srgbClr val="808080"/>
                </a:solidFill>
                <a:latin typeface="+mn-lt"/>
                <a:ea typeface="+mn-ea"/>
                <a:cs typeface="Arial"/>
              </a:defRPr>
            </a:lvl1pPr>
          </a:lstStyle>
          <a:p>
            <a:pPr>
              <a:defRPr/>
            </a:pPr>
            <a:endParaRPr lang="en-US"/>
          </a:p>
        </p:txBody>
      </p:sp>
    </p:spTree>
  </p:cSld>
  <p:clrMapOvr>
    <a:masterClrMapping/>
  </p:clrMapOvr>
  <p:transition spd="slow"/>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Graue Headline 1 Spalte Objekt">
    <p:spTree>
      <p:nvGrpSpPr>
        <p:cNvPr id="1" name=""/>
        <p:cNvGrpSpPr/>
        <p:nvPr/>
      </p:nvGrpSpPr>
      <p:grpSpPr>
        <a:xfrm>
          <a:off x="0" y="0"/>
          <a:ext cx="0" cy="0"/>
          <a:chOff x="0" y="0"/>
          <a:chExt cx="0" cy="0"/>
        </a:xfrm>
      </p:grpSpPr>
      <p:sp>
        <p:nvSpPr>
          <p:cNvPr id="8" name="Inhaltsplatzhalter 16"/>
          <p:cNvSpPr>
            <a:spLocks noGrp="1"/>
          </p:cNvSpPr>
          <p:nvPr>
            <p:ph sz="quarter" idx="13"/>
          </p:nvPr>
        </p:nvSpPr>
        <p:spPr bwMode="gray">
          <a:xfrm>
            <a:off x="355997" y="1419544"/>
            <a:ext cx="9204325" cy="4828063"/>
          </a:xfrm>
        </p:spPr>
        <p:txBody>
          <a:bodyPr/>
          <a:lstStyle/>
          <a:p>
            <a:pPr lvl="0"/>
            <a:r>
              <a:rPr lang="de-DE" smtClean="0"/>
              <a:t>Textmasterformate durch Klicken bearbeiten</a:t>
            </a:r>
          </a:p>
        </p:txBody>
      </p:sp>
      <p:sp>
        <p:nvSpPr>
          <p:cNvPr id="11" name="Titel 1"/>
          <p:cNvSpPr>
            <a:spLocks noGrp="1"/>
          </p:cNvSpPr>
          <p:nvPr>
            <p:ph type="title"/>
          </p:nvPr>
        </p:nvSpPr>
        <p:spPr bwMode="gray">
          <a:xfrm>
            <a:off x="354276" y="215826"/>
            <a:ext cx="7056306" cy="324000"/>
          </a:xfrm>
        </p:spPr>
        <p:txBody>
          <a:bodyPr/>
          <a:lstStyle>
            <a:lvl1pPr>
              <a:defRPr>
                <a:latin typeface="+mn-lt"/>
              </a:defRPr>
            </a:lvl1pPr>
          </a:lstStyle>
          <a:p>
            <a:r>
              <a:rPr lang="de-DE" smtClean="0"/>
              <a:t>Titelmasterformat durch Klicken bearbeiten</a:t>
            </a:r>
            <a:endParaRPr lang="de-DE" dirty="0"/>
          </a:p>
        </p:txBody>
      </p:sp>
      <p:sp>
        <p:nvSpPr>
          <p:cNvPr id="13" name="Textplatzhalter 12"/>
          <p:cNvSpPr>
            <a:spLocks noGrp="1"/>
          </p:cNvSpPr>
          <p:nvPr>
            <p:ph type="body" sz="quarter" idx="14"/>
          </p:nvPr>
        </p:nvSpPr>
        <p:spPr bwMode="gray">
          <a:xfrm>
            <a:off x="355997" y="1125539"/>
            <a:ext cx="9204325" cy="229393"/>
          </a:xfrm>
        </p:spPr>
        <p:txBody>
          <a:bodyPr/>
          <a:lstStyle>
            <a:lvl1pPr>
              <a:defRPr>
                <a:solidFill>
                  <a:srgbClr val="696969"/>
                </a:solidFill>
              </a:defRPr>
            </a:lvl1pPr>
          </a:lstStyle>
          <a:p>
            <a:pPr lvl="0"/>
            <a:r>
              <a:rPr lang="de-DE" smtClean="0"/>
              <a:t>Textmasterformate durch Klicken bearbeiten</a:t>
            </a:r>
          </a:p>
        </p:txBody>
      </p:sp>
      <p:sp>
        <p:nvSpPr>
          <p:cNvPr id="5" name="Slide Number Placeholder 5"/>
          <p:cNvSpPr>
            <a:spLocks noGrp="1"/>
          </p:cNvSpPr>
          <p:nvPr>
            <p:ph type="sldNum" sz="quarter" idx="15"/>
            <p:custDataLst>
              <p:tags r:id="rId1"/>
            </p:custDataLst>
          </p:nvPr>
        </p:nvSpPr>
        <p:spPr/>
        <p:txBody>
          <a:bodyPr/>
          <a:lstStyle>
            <a:lvl1pPr>
              <a:defRPr/>
            </a:lvl1pPr>
          </a:lstStyle>
          <a:p>
            <a:pPr>
              <a:defRPr/>
            </a:pPr>
            <a:fld id="{BCADCE1F-8259-415D-AFC6-2F15ABEFCC2D}" type="slidenum">
              <a:rPr lang="de-DE"/>
              <a:pPr>
                <a:defRPr/>
              </a:pPr>
              <a:t>‹#›</a:t>
            </a:fld>
            <a:endParaRPr lang="de-DE" dirty="0"/>
          </a:p>
        </p:txBody>
      </p:sp>
    </p:spTree>
  </p:cSld>
  <p:clrMapOvr>
    <a:masterClrMapping/>
  </p:clrMapOvr>
  <p:transition spd="slow"/>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Graue Headline 2 Spalten Text">
    <p:spTree>
      <p:nvGrpSpPr>
        <p:cNvPr id="1" name=""/>
        <p:cNvGrpSpPr/>
        <p:nvPr/>
      </p:nvGrpSpPr>
      <p:grpSpPr>
        <a:xfrm>
          <a:off x="0" y="0"/>
          <a:ext cx="0" cy="0"/>
          <a:chOff x="0" y="0"/>
          <a:chExt cx="0" cy="0"/>
        </a:xfrm>
      </p:grpSpPr>
      <p:sp>
        <p:nvSpPr>
          <p:cNvPr id="11" name="Titel 1"/>
          <p:cNvSpPr>
            <a:spLocks noGrp="1"/>
          </p:cNvSpPr>
          <p:nvPr>
            <p:ph type="title"/>
          </p:nvPr>
        </p:nvSpPr>
        <p:spPr bwMode="gray">
          <a:xfrm>
            <a:off x="354276" y="215826"/>
            <a:ext cx="7056306" cy="324000"/>
          </a:xfrm>
        </p:spPr>
        <p:txBody>
          <a:bodyPr/>
          <a:lstStyle>
            <a:lvl1pPr>
              <a:defRPr>
                <a:latin typeface="+mn-lt"/>
              </a:defRPr>
            </a:lvl1pPr>
          </a:lstStyle>
          <a:p>
            <a:r>
              <a:rPr lang="de-DE" smtClean="0"/>
              <a:t>Titelmasterformat durch Klicken bearbeiten</a:t>
            </a:r>
            <a:endParaRPr lang="de-DE" dirty="0"/>
          </a:p>
        </p:txBody>
      </p:sp>
      <p:sp>
        <p:nvSpPr>
          <p:cNvPr id="13" name="Textplatzhalter 12"/>
          <p:cNvSpPr>
            <a:spLocks noGrp="1"/>
          </p:cNvSpPr>
          <p:nvPr>
            <p:ph type="body" sz="quarter" idx="14"/>
          </p:nvPr>
        </p:nvSpPr>
        <p:spPr bwMode="gray">
          <a:xfrm>
            <a:off x="355998" y="1125539"/>
            <a:ext cx="4382029" cy="229393"/>
          </a:xfrm>
        </p:spPr>
        <p:txBody>
          <a:bodyPr/>
          <a:lstStyle>
            <a:lvl1pPr>
              <a:defRPr>
                <a:solidFill>
                  <a:srgbClr val="696969"/>
                </a:solidFill>
              </a:defRPr>
            </a:lvl1pPr>
          </a:lstStyle>
          <a:p>
            <a:pPr lvl="0"/>
            <a:r>
              <a:rPr lang="en-US" dirty="0" smtClean="0"/>
              <a:t>Click to edit Master text styles</a:t>
            </a:r>
          </a:p>
        </p:txBody>
      </p:sp>
      <p:sp>
        <p:nvSpPr>
          <p:cNvPr id="15" name="Textplatzhalter 12"/>
          <p:cNvSpPr>
            <a:spLocks noGrp="1"/>
          </p:cNvSpPr>
          <p:nvPr>
            <p:ph type="body" sz="quarter" idx="16"/>
          </p:nvPr>
        </p:nvSpPr>
        <p:spPr bwMode="gray">
          <a:xfrm>
            <a:off x="5195492" y="1125539"/>
            <a:ext cx="4356340" cy="229393"/>
          </a:xfrm>
        </p:spPr>
        <p:txBody>
          <a:bodyPr/>
          <a:lstStyle>
            <a:lvl1pPr>
              <a:defRPr>
                <a:solidFill>
                  <a:srgbClr val="696969"/>
                </a:solidFill>
              </a:defRPr>
            </a:lvl1pPr>
          </a:lstStyle>
          <a:p>
            <a:pPr lvl="0"/>
            <a:r>
              <a:rPr lang="en-US" dirty="0" smtClean="0"/>
              <a:t>Click to edit Master text styles</a:t>
            </a:r>
          </a:p>
        </p:txBody>
      </p:sp>
      <p:sp>
        <p:nvSpPr>
          <p:cNvPr id="17" name="Textplatzhalter 16"/>
          <p:cNvSpPr>
            <a:spLocks noGrp="1"/>
          </p:cNvSpPr>
          <p:nvPr>
            <p:ph type="body" sz="quarter" idx="17"/>
          </p:nvPr>
        </p:nvSpPr>
        <p:spPr bwMode="gray">
          <a:xfrm>
            <a:off x="355998" y="1417638"/>
            <a:ext cx="4382029" cy="4832350"/>
          </a:xfrm>
        </p:spPr>
        <p:txBody>
          <a:bodyPr/>
          <a:lstStyle>
            <a:lvl1pPr>
              <a:defRPr b="0"/>
            </a:lvl1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18" name="Textplatzhalter 16"/>
          <p:cNvSpPr>
            <a:spLocks noGrp="1"/>
          </p:cNvSpPr>
          <p:nvPr>
            <p:ph type="body" sz="quarter" idx="18"/>
          </p:nvPr>
        </p:nvSpPr>
        <p:spPr bwMode="gray">
          <a:xfrm>
            <a:off x="5195493" y="1417638"/>
            <a:ext cx="4356340" cy="4832350"/>
          </a:xfrm>
        </p:spPr>
        <p:txBody>
          <a:bodyPr/>
          <a:lstStyle>
            <a:lvl1pPr>
              <a:defRPr b="0"/>
            </a:lvl1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7" name="Slide Number Placeholder 5"/>
          <p:cNvSpPr>
            <a:spLocks noGrp="1"/>
          </p:cNvSpPr>
          <p:nvPr>
            <p:ph type="sldNum" sz="quarter" idx="19"/>
            <p:custDataLst>
              <p:tags r:id="rId1"/>
            </p:custDataLst>
          </p:nvPr>
        </p:nvSpPr>
        <p:spPr/>
        <p:txBody>
          <a:bodyPr/>
          <a:lstStyle>
            <a:lvl1pPr>
              <a:defRPr/>
            </a:lvl1pPr>
          </a:lstStyle>
          <a:p>
            <a:pPr>
              <a:defRPr/>
            </a:pPr>
            <a:fld id="{3BF17666-AE01-4635-BCFA-6BD14F08B2F0}" type="slidenum">
              <a:rPr lang="de-DE"/>
              <a:pPr>
                <a:defRPr/>
              </a:pPr>
              <a:t>‹#›</a:t>
            </a:fld>
            <a:endParaRPr lang="de-DE" dirty="0"/>
          </a:p>
        </p:txBody>
      </p:sp>
    </p:spTree>
  </p:cSld>
  <p:clrMapOvr>
    <a:masterClrMapping/>
  </p:clrMapOvr>
  <p:transition spd="slow"/>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Graue Headline 2 Spalten Text 2/3 - 1/3">
    <p:spTree>
      <p:nvGrpSpPr>
        <p:cNvPr id="1" name=""/>
        <p:cNvGrpSpPr/>
        <p:nvPr/>
      </p:nvGrpSpPr>
      <p:grpSpPr>
        <a:xfrm>
          <a:off x="0" y="0"/>
          <a:ext cx="0" cy="0"/>
          <a:chOff x="0" y="0"/>
          <a:chExt cx="0" cy="0"/>
        </a:xfrm>
      </p:grpSpPr>
      <p:sp>
        <p:nvSpPr>
          <p:cNvPr id="11" name="Titel 1"/>
          <p:cNvSpPr>
            <a:spLocks noGrp="1"/>
          </p:cNvSpPr>
          <p:nvPr>
            <p:ph type="title"/>
          </p:nvPr>
        </p:nvSpPr>
        <p:spPr bwMode="gray">
          <a:xfrm>
            <a:off x="354276" y="215826"/>
            <a:ext cx="7056306" cy="324000"/>
          </a:xfrm>
        </p:spPr>
        <p:txBody>
          <a:bodyPr/>
          <a:lstStyle>
            <a:lvl1pPr>
              <a:defRPr>
                <a:latin typeface="+mn-lt"/>
              </a:defRPr>
            </a:lvl1pPr>
          </a:lstStyle>
          <a:p>
            <a:r>
              <a:rPr lang="de-DE" smtClean="0"/>
              <a:t>Titelmasterformat durch Klicken bearbeiten</a:t>
            </a:r>
            <a:endParaRPr lang="de-DE" dirty="0"/>
          </a:p>
        </p:txBody>
      </p:sp>
      <p:sp>
        <p:nvSpPr>
          <p:cNvPr id="13" name="Textplatzhalter 12"/>
          <p:cNvSpPr>
            <a:spLocks noGrp="1"/>
          </p:cNvSpPr>
          <p:nvPr>
            <p:ph type="body" sz="quarter" idx="14"/>
          </p:nvPr>
        </p:nvSpPr>
        <p:spPr bwMode="gray">
          <a:xfrm>
            <a:off x="355997" y="1125539"/>
            <a:ext cx="9204326" cy="229393"/>
          </a:xfrm>
        </p:spPr>
        <p:txBody>
          <a:bodyPr/>
          <a:lstStyle>
            <a:lvl1pPr>
              <a:defRPr>
                <a:solidFill>
                  <a:srgbClr val="696969"/>
                </a:solidFill>
              </a:defRPr>
            </a:lvl1pPr>
          </a:lstStyle>
          <a:p>
            <a:pPr lvl="0"/>
            <a:r>
              <a:rPr lang="en-US" dirty="0" smtClean="0"/>
              <a:t>Click to edit Master text styles</a:t>
            </a:r>
          </a:p>
        </p:txBody>
      </p:sp>
      <p:sp>
        <p:nvSpPr>
          <p:cNvPr id="17" name="Textplatzhalter 16"/>
          <p:cNvSpPr>
            <a:spLocks noGrp="1"/>
          </p:cNvSpPr>
          <p:nvPr>
            <p:ph type="body" sz="quarter" idx="17"/>
          </p:nvPr>
        </p:nvSpPr>
        <p:spPr bwMode="gray">
          <a:xfrm>
            <a:off x="355997" y="1417638"/>
            <a:ext cx="5919521" cy="4832350"/>
          </a:xfrm>
        </p:spPr>
        <p:txBody>
          <a:bodyPr/>
          <a:lstStyle>
            <a:lvl1pPr>
              <a:defRPr b="0"/>
            </a:lvl1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14" name="Bildplatzhalter 13"/>
          <p:cNvSpPr>
            <a:spLocks noGrp="1"/>
          </p:cNvSpPr>
          <p:nvPr>
            <p:ph type="pic" sz="quarter" idx="20"/>
          </p:nvPr>
        </p:nvSpPr>
        <p:spPr bwMode="gray">
          <a:xfrm>
            <a:off x="6875728" y="1417637"/>
            <a:ext cx="2684595" cy="4832350"/>
          </a:xfrm>
        </p:spPr>
        <p:txBody>
          <a:bodyPr rtlCol="0">
            <a:noAutofit/>
          </a:bodyPr>
          <a:lstStyle/>
          <a:p>
            <a:pPr lvl="0"/>
            <a:r>
              <a:rPr lang="en-US" noProof="0" dirty="0" smtClean="0"/>
              <a:t>Click icon to add picture</a:t>
            </a:r>
            <a:endParaRPr lang="de-DE" noProof="0" dirty="0"/>
          </a:p>
        </p:txBody>
      </p:sp>
      <p:sp>
        <p:nvSpPr>
          <p:cNvPr id="6" name="Slide Number Placeholder 5"/>
          <p:cNvSpPr>
            <a:spLocks noGrp="1"/>
          </p:cNvSpPr>
          <p:nvPr>
            <p:ph type="sldNum" sz="quarter" idx="21"/>
            <p:custDataLst>
              <p:tags r:id="rId1"/>
            </p:custDataLst>
          </p:nvPr>
        </p:nvSpPr>
        <p:spPr/>
        <p:txBody>
          <a:bodyPr/>
          <a:lstStyle>
            <a:lvl1pPr>
              <a:defRPr/>
            </a:lvl1pPr>
          </a:lstStyle>
          <a:p>
            <a:pPr>
              <a:defRPr/>
            </a:pPr>
            <a:fld id="{064F8993-7B86-467E-B53F-3378FA8FEE2E}" type="slidenum">
              <a:rPr lang="de-DE"/>
              <a:pPr>
                <a:defRPr/>
              </a:pPr>
              <a:t>‹#›</a:t>
            </a:fld>
            <a:endParaRPr lang="de-DE" dirty="0"/>
          </a:p>
        </p:txBody>
      </p:sp>
    </p:spTree>
  </p:cSld>
  <p:clrMapOvr>
    <a:masterClrMapping/>
  </p:clrMapOvr>
  <p:transition spd="slow"/>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Graue Headline 2 Spalten Objekt">
    <p:spTree>
      <p:nvGrpSpPr>
        <p:cNvPr id="1" name=""/>
        <p:cNvGrpSpPr/>
        <p:nvPr/>
      </p:nvGrpSpPr>
      <p:grpSpPr>
        <a:xfrm>
          <a:off x="0" y="0"/>
          <a:ext cx="0" cy="0"/>
          <a:chOff x="0" y="0"/>
          <a:chExt cx="0" cy="0"/>
        </a:xfrm>
      </p:grpSpPr>
      <p:sp>
        <p:nvSpPr>
          <p:cNvPr id="10" name="Inhaltsplatzhalter 16"/>
          <p:cNvSpPr>
            <a:spLocks noGrp="1"/>
          </p:cNvSpPr>
          <p:nvPr>
            <p:ph sz="quarter" idx="15"/>
          </p:nvPr>
        </p:nvSpPr>
        <p:spPr bwMode="gray">
          <a:xfrm>
            <a:off x="5195492" y="1417638"/>
            <a:ext cx="4364831" cy="4830445"/>
          </a:xfrm>
        </p:spPr>
        <p:txBody>
          <a:bodyPr/>
          <a:lstStyle>
            <a:lvl2pPr>
              <a:defRPr b="0"/>
            </a:lvl2pPr>
          </a:lstStyle>
          <a:p>
            <a:pPr lvl="0"/>
            <a:r>
              <a:rPr lang="de-DE" smtClean="0"/>
              <a:t>Textmasterformate durch Klicken bearbeiten</a:t>
            </a:r>
          </a:p>
        </p:txBody>
      </p:sp>
      <p:sp>
        <p:nvSpPr>
          <p:cNvPr id="8" name="Inhaltsplatzhalter 16"/>
          <p:cNvSpPr>
            <a:spLocks noGrp="1"/>
          </p:cNvSpPr>
          <p:nvPr>
            <p:ph sz="quarter" idx="13"/>
          </p:nvPr>
        </p:nvSpPr>
        <p:spPr bwMode="gray">
          <a:xfrm>
            <a:off x="355998" y="1417638"/>
            <a:ext cx="4382029" cy="4828065"/>
          </a:xfrm>
        </p:spPr>
        <p:txBody>
          <a:bodyPr/>
          <a:lstStyle>
            <a:lvl2pPr>
              <a:defRPr b="0"/>
            </a:lvl2pPr>
          </a:lstStyle>
          <a:p>
            <a:pPr lvl="0"/>
            <a:r>
              <a:rPr lang="de-DE" smtClean="0"/>
              <a:t>Textmasterformate durch Klicken bearbeiten</a:t>
            </a:r>
          </a:p>
        </p:txBody>
      </p:sp>
      <p:sp>
        <p:nvSpPr>
          <p:cNvPr id="11" name="Titel 1"/>
          <p:cNvSpPr>
            <a:spLocks noGrp="1"/>
          </p:cNvSpPr>
          <p:nvPr>
            <p:ph type="title"/>
          </p:nvPr>
        </p:nvSpPr>
        <p:spPr bwMode="gray">
          <a:xfrm>
            <a:off x="354276" y="215826"/>
            <a:ext cx="7056306" cy="324000"/>
          </a:xfrm>
        </p:spPr>
        <p:txBody>
          <a:bodyPr/>
          <a:lstStyle>
            <a:lvl1pPr>
              <a:defRPr>
                <a:latin typeface="+mn-lt"/>
              </a:defRPr>
            </a:lvl1pPr>
          </a:lstStyle>
          <a:p>
            <a:r>
              <a:rPr lang="de-DE" smtClean="0"/>
              <a:t>Titelmasterformat durch Klicken bearbeiten</a:t>
            </a:r>
            <a:endParaRPr lang="de-DE" dirty="0"/>
          </a:p>
        </p:txBody>
      </p:sp>
      <p:sp>
        <p:nvSpPr>
          <p:cNvPr id="13" name="Textplatzhalter 12"/>
          <p:cNvSpPr>
            <a:spLocks noGrp="1"/>
          </p:cNvSpPr>
          <p:nvPr>
            <p:ph type="body" sz="quarter" idx="14"/>
          </p:nvPr>
        </p:nvSpPr>
        <p:spPr bwMode="gray">
          <a:xfrm>
            <a:off x="355998" y="1125539"/>
            <a:ext cx="4382029" cy="229393"/>
          </a:xfrm>
        </p:spPr>
        <p:txBody>
          <a:bodyPr/>
          <a:lstStyle>
            <a:lvl1pPr>
              <a:defRPr>
                <a:solidFill>
                  <a:srgbClr val="696969"/>
                </a:solidFill>
              </a:defRPr>
            </a:lvl1pPr>
          </a:lstStyle>
          <a:p>
            <a:pPr lvl="0"/>
            <a:r>
              <a:rPr lang="en-US" dirty="0" smtClean="0"/>
              <a:t>Click to edit Master text styles</a:t>
            </a:r>
          </a:p>
        </p:txBody>
      </p:sp>
      <p:sp>
        <p:nvSpPr>
          <p:cNvPr id="15" name="Textplatzhalter 12"/>
          <p:cNvSpPr>
            <a:spLocks noGrp="1"/>
          </p:cNvSpPr>
          <p:nvPr>
            <p:ph type="body" sz="quarter" idx="16"/>
          </p:nvPr>
        </p:nvSpPr>
        <p:spPr bwMode="gray">
          <a:xfrm>
            <a:off x="5195492" y="1125539"/>
            <a:ext cx="4356340" cy="229393"/>
          </a:xfrm>
        </p:spPr>
        <p:txBody>
          <a:bodyPr/>
          <a:lstStyle>
            <a:lvl1pPr>
              <a:defRPr>
                <a:solidFill>
                  <a:srgbClr val="696969"/>
                </a:solidFill>
              </a:defRPr>
            </a:lvl1pPr>
          </a:lstStyle>
          <a:p>
            <a:pPr lvl="0"/>
            <a:r>
              <a:rPr lang="en-US" dirty="0" smtClean="0"/>
              <a:t>Click to edit Master text styles</a:t>
            </a:r>
          </a:p>
        </p:txBody>
      </p:sp>
      <p:sp>
        <p:nvSpPr>
          <p:cNvPr id="7" name="Slide Number Placeholder 5"/>
          <p:cNvSpPr>
            <a:spLocks noGrp="1"/>
          </p:cNvSpPr>
          <p:nvPr>
            <p:ph type="sldNum" sz="quarter" idx="17"/>
            <p:custDataLst>
              <p:tags r:id="rId1"/>
            </p:custDataLst>
          </p:nvPr>
        </p:nvSpPr>
        <p:spPr/>
        <p:txBody>
          <a:bodyPr/>
          <a:lstStyle>
            <a:lvl1pPr>
              <a:defRPr/>
            </a:lvl1pPr>
          </a:lstStyle>
          <a:p>
            <a:pPr>
              <a:defRPr/>
            </a:pPr>
            <a:fld id="{1C5C83BF-B194-4465-BD8C-AC282B874033}" type="slidenum">
              <a:rPr lang="de-DE"/>
              <a:pPr>
                <a:defRPr/>
              </a:pPr>
              <a:t>‹#›</a:t>
            </a:fld>
            <a:endParaRPr lang="de-DE" dirty="0"/>
          </a:p>
        </p:txBody>
      </p:sp>
    </p:spTree>
  </p:cSld>
  <p:clrMapOvr>
    <a:masterClrMapping/>
  </p:clrMapOvr>
  <p:transition spd="slow"/>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Nur rote Subheadline">
    <p:spTree>
      <p:nvGrpSpPr>
        <p:cNvPr id="1" name=""/>
        <p:cNvGrpSpPr/>
        <p:nvPr/>
      </p:nvGrpSpPr>
      <p:grpSpPr>
        <a:xfrm>
          <a:off x="0" y="0"/>
          <a:ext cx="0" cy="0"/>
          <a:chOff x="0" y="0"/>
          <a:chExt cx="0" cy="0"/>
        </a:xfrm>
      </p:grpSpPr>
      <p:sp>
        <p:nvSpPr>
          <p:cNvPr id="11" name="Titel 1"/>
          <p:cNvSpPr>
            <a:spLocks noGrp="1"/>
          </p:cNvSpPr>
          <p:nvPr>
            <p:ph type="title"/>
          </p:nvPr>
        </p:nvSpPr>
        <p:spPr bwMode="gray">
          <a:xfrm>
            <a:off x="354276" y="215826"/>
            <a:ext cx="7056306" cy="324000"/>
          </a:xfrm>
        </p:spPr>
        <p:txBody>
          <a:bodyPr/>
          <a:lstStyle>
            <a:lvl1pPr>
              <a:defRPr>
                <a:latin typeface="+mn-lt"/>
              </a:defRPr>
            </a:lvl1pPr>
          </a:lstStyle>
          <a:p>
            <a:r>
              <a:rPr lang="de-DE" smtClean="0"/>
              <a:t>Titelmasterformat durch Klicken bearbeiten</a:t>
            </a:r>
            <a:endParaRPr lang="de-DE" dirty="0"/>
          </a:p>
        </p:txBody>
      </p:sp>
      <p:sp>
        <p:nvSpPr>
          <p:cNvPr id="13" name="Textplatzhalter 12"/>
          <p:cNvSpPr>
            <a:spLocks noGrp="1"/>
          </p:cNvSpPr>
          <p:nvPr>
            <p:ph type="body" sz="quarter" idx="14"/>
          </p:nvPr>
        </p:nvSpPr>
        <p:spPr bwMode="gray">
          <a:xfrm>
            <a:off x="355997" y="1125539"/>
            <a:ext cx="9204325" cy="229393"/>
          </a:xfrm>
        </p:spPr>
        <p:txBody>
          <a:bodyPr/>
          <a:lstStyle>
            <a:lvl1pPr>
              <a:defRPr>
                <a:solidFill>
                  <a:srgbClr val="E40019"/>
                </a:solidFill>
              </a:defRPr>
            </a:lvl1pPr>
          </a:lstStyle>
          <a:p>
            <a:pPr lvl="0"/>
            <a:r>
              <a:rPr lang="de-DE" smtClean="0"/>
              <a:t>Textmasterformate durch Klicken bearbeiten</a:t>
            </a:r>
          </a:p>
        </p:txBody>
      </p:sp>
      <p:sp>
        <p:nvSpPr>
          <p:cNvPr id="4" name="Slide Number Placeholder 5"/>
          <p:cNvSpPr>
            <a:spLocks noGrp="1"/>
          </p:cNvSpPr>
          <p:nvPr>
            <p:ph type="sldNum" sz="quarter" idx="15"/>
            <p:custDataLst>
              <p:tags r:id="rId1"/>
            </p:custDataLst>
          </p:nvPr>
        </p:nvSpPr>
        <p:spPr/>
        <p:txBody>
          <a:bodyPr/>
          <a:lstStyle>
            <a:lvl1pPr>
              <a:defRPr/>
            </a:lvl1pPr>
          </a:lstStyle>
          <a:p>
            <a:pPr>
              <a:defRPr/>
            </a:pPr>
            <a:fld id="{B48DF343-1226-42F7-A509-66312F323583}" type="slidenum">
              <a:rPr lang="de-DE"/>
              <a:pPr>
                <a:defRPr/>
              </a:pPr>
              <a:t>‹#›</a:t>
            </a:fld>
            <a:endParaRPr lang="de-DE" dirty="0"/>
          </a:p>
        </p:txBody>
      </p:sp>
    </p:spTree>
  </p:cSld>
  <p:clrMapOvr>
    <a:masterClrMapping/>
  </p:clrMapOvr>
  <p:transition spd="slow"/>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Rote Headline eine Spalte Text">
    <p:spTree>
      <p:nvGrpSpPr>
        <p:cNvPr id="1" name=""/>
        <p:cNvGrpSpPr/>
        <p:nvPr/>
      </p:nvGrpSpPr>
      <p:grpSpPr>
        <a:xfrm>
          <a:off x="0" y="0"/>
          <a:ext cx="0" cy="0"/>
          <a:chOff x="0" y="0"/>
          <a:chExt cx="0" cy="0"/>
        </a:xfrm>
      </p:grpSpPr>
      <p:sp>
        <p:nvSpPr>
          <p:cNvPr id="11" name="Titel 1"/>
          <p:cNvSpPr>
            <a:spLocks noGrp="1"/>
          </p:cNvSpPr>
          <p:nvPr>
            <p:ph type="title"/>
          </p:nvPr>
        </p:nvSpPr>
        <p:spPr bwMode="gray">
          <a:xfrm>
            <a:off x="354276" y="215826"/>
            <a:ext cx="7056306" cy="324000"/>
          </a:xfrm>
        </p:spPr>
        <p:txBody>
          <a:bodyPr/>
          <a:lstStyle>
            <a:lvl1pPr>
              <a:defRPr>
                <a:latin typeface="+mn-lt"/>
              </a:defRPr>
            </a:lvl1pPr>
          </a:lstStyle>
          <a:p>
            <a:r>
              <a:rPr lang="de-DE" smtClean="0"/>
              <a:t>Titelmasterformat durch Klicken bearbeiten</a:t>
            </a:r>
            <a:endParaRPr lang="de-DE" dirty="0"/>
          </a:p>
        </p:txBody>
      </p:sp>
      <p:sp>
        <p:nvSpPr>
          <p:cNvPr id="13" name="Textplatzhalter 12"/>
          <p:cNvSpPr>
            <a:spLocks noGrp="1"/>
          </p:cNvSpPr>
          <p:nvPr>
            <p:ph type="body" sz="quarter" idx="14"/>
          </p:nvPr>
        </p:nvSpPr>
        <p:spPr bwMode="gray">
          <a:xfrm>
            <a:off x="355997" y="1125539"/>
            <a:ext cx="9204325" cy="229393"/>
          </a:xfrm>
        </p:spPr>
        <p:txBody>
          <a:bodyPr/>
          <a:lstStyle>
            <a:lvl1pPr>
              <a:defRPr>
                <a:solidFill>
                  <a:srgbClr val="E40019"/>
                </a:solidFill>
              </a:defRPr>
            </a:lvl1pPr>
          </a:lstStyle>
          <a:p>
            <a:pPr lvl="0"/>
            <a:r>
              <a:rPr lang="de-DE" smtClean="0"/>
              <a:t>Textmasterformate durch Klicken bearbeiten</a:t>
            </a:r>
          </a:p>
        </p:txBody>
      </p:sp>
      <p:sp>
        <p:nvSpPr>
          <p:cNvPr id="7" name="Textplatzhalter 16"/>
          <p:cNvSpPr>
            <a:spLocks noGrp="1"/>
          </p:cNvSpPr>
          <p:nvPr>
            <p:ph type="body" sz="quarter" idx="17"/>
          </p:nvPr>
        </p:nvSpPr>
        <p:spPr bwMode="gray">
          <a:xfrm>
            <a:off x="355997" y="1417638"/>
            <a:ext cx="9204325" cy="4832350"/>
          </a:xfrm>
        </p:spPr>
        <p:txBody>
          <a:bodyPr/>
          <a:lstStyle>
            <a:lvl1pPr>
              <a:defRPr b="0"/>
            </a:lvl1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5" name="Slide Number Placeholder 5"/>
          <p:cNvSpPr>
            <a:spLocks noGrp="1"/>
          </p:cNvSpPr>
          <p:nvPr>
            <p:ph type="sldNum" sz="quarter" idx="18"/>
            <p:custDataLst>
              <p:tags r:id="rId1"/>
            </p:custDataLst>
          </p:nvPr>
        </p:nvSpPr>
        <p:spPr/>
        <p:txBody>
          <a:bodyPr/>
          <a:lstStyle>
            <a:lvl1pPr>
              <a:defRPr/>
            </a:lvl1pPr>
          </a:lstStyle>
          <a:p>
            <a:pPr>
              <a:defRPr/>
            </a:pPr>
            <a:fld id="{3884C396-8CB7-4321-86A3-AF62EC996CF1}" type="slidenum">
              <a:rPr lang="de-DE"/>
              <a:pPr>
                <a:defRPr/>
              </a:pPr>
              <a:t>‹#›</a:t>
            </a:fld>
            <a:endParaRPr lang="de-DE" dirty="0"/>
          </a:p>
        </p:txBody>
      </p:sp>
    </p:spTree>
  </p:cSld>
  <p:clrMapOvr>
    <a:masterClrMapping/>
  </p:clrMapOvr>
  <p:transition spd="slow"/>
</p:sldLayout>
</file>

<file path=ppt/slideLayouts/slideLayout16.xml><?xml version="1.0" encoding="utf-8"?>
<p:sldLayout xmlns:a="http://schemas.openxmlformats.org/drawingml/2006/main" xmlns:r="http://schemas.openxmlformats.org/officeDocument/2006/relationships" xmlns:p="http://schemas.openxmlformats.org/presentationml/2006/main">
  <p:cSld name="Rote Headline eine Spalte Objekt">
    <p:spTree>
      <p:nvGrpSpPr>
        <p:cNvPr id="1" name=""/>
        <p:cNvGrpSpPr/>
        <p:nvPr/>
      </p:nvGrpSpPr>
      <p:grpSpPr>
        <a:xfrm>
          <a:off x="0" y="0"/>
          <a:ext cx="0" cy="0"/>
          <a:chOff x="0" y="0"/>
          <a:chExt cx="0" cy="0"/>
        </a:xfrm>
      </p:grpSpPr>
      <p:sp>
        <p:nvSpPr>
          <p:cNvPr id="8" name="Inhaltsplatzhalter 16"/>
          <p:cNvSpPr>
            <a:spLocks noGrp="1"/>
          </p:cNvSpPr>
          <p:nvPr>
            <p:ph sz="quarter" idx="13"/>
          </p:nvPr>
        </p:nvSpPr>
        <p:spPr bwMode="gray">
          <a:xfrm>
            <a:off x="355997" y="1419544"/>
            <a:ext cx="9204325" cy="4828063"/>
          </a:xfrm>
        </p:spPr>
        <p:txBody>
          <a:bodyPr/>
          <a:lstStyle/>
          <a:p>
            <a:pPr lvl="0"/>
            <a:r>
              <a:rPr lang="de-DE" smtClean="0"/>
              <a:t>Textmasterformate durch Klicken bearbeiten</a:t>
            </a:r>
          </a:p>
        </p:txBody>
      </p:sp>
      <p:sp>
        <p:nvSpPr>
          <p:cNvPr id="11" name="Titel 1"/>
          <p:cNvSpPr>
            <a:spLocks noGrp="1"/>
          </p:cNvSpPr>
          <p:nvPr>
            <p:ph type="title"/>
          </p:nvPr>
        </p:nvSpPr>
        <p:spPr bwMode="gray">
          <a:xfrm>
            <a:off x="354276" y="215826"/>
            <a:ext cx="7056306" cy="324000"/>
          </a:xfrm>
        </p:spPr>
        <p:txBody>
          <a:bodyPr/>
          <a:lstStyle>
            <a:lvl1pPr>
              <a:defRPr>
                <a:latin typeface="+mn-lt"/>
              </a:defRPr>
            </a:lvl1pPr>
          </a:lstStyle>
          <a:p>
            <a:r>
              <a:rPr lang="de-DE" smtClean="0"/>
              <a:t>Titelmasterformat durch Klicken bearbeiten</a:t>
            </a:r>
            <a:endParaRPr lang="de-DE" dirty="0"/>
          </a:p>
        </p:txBody>
      </p:sp>
      <p:sp>
        <p:nvSpPr>
          <p:cNvPr id="13" name="Textplatzhalter 12"/>
          <p:cNvSpPr>
            <a:spLocks noGrp="1"/>
          </p:cNvSpPr>
          <p:nvPr>
            <p:ph type="body" sz="quarter" idx="14"/>
          </p:nvPr>
        </p:nvSpPr>
        <p:spPr bwMode="gray">
          <a:xfrm>
            <a:off x="355997" y="1125539"/>
            <a:ext cx="9204325" cy="229393"/>
          </a:xfrm>
        </p:spPr>
        <p:txBody>
          <a:bodyPr/>
          <a:lstStyle>
            <a:lvl1pPr>
              <a:defRPr>
                <a:solidFill>
                  <a:srgbClr val="E40019"/>
                </a:solidFill>
              </a:defRPr>
            </a:lvl1pPr>
          </a:lstStyle>
          <a:p>
            <a:pPr lvl="0"/>
            <a:r>
              <a:rPr lang="de-DE" smtClean="0"/>
              <a:t>Textmasterformate durch Klicken bearbeiten</a:t>
            </a:r>
          </a:p>
        </p:txBody>
      </p:sp>
      <p:sp>
        <p:nvSpPr>
          <p:cNvPr id="5" name="Slide Number Placeholder 5"/>
          <p:cNvSpPr>
            <a:spLocks noGrp="1"/>
          </p:cNvSpPr>
          <p:nvPr>
            <p:ph type="sldNum" sz="quarter" idx="15"/>
            <p:custDataLst>
              <p:tags r:id="rId1"/>
            </p:custDataLst>
          </p:nvPr>
        </p:nvSpPr>
        <p:spPr/>
        <p:txBody>
          <a:bodyPr/>
          <a:lstStyle>
            <a:lvl1pPr>
              <a:defRPr/>
            </a:lvl1pPr>
          </a:lstStyle>
          <a:p>
            <a:pPr>
              <a:defRPr/>
            </a:pPr>
            <a:fld id="{02B1FED0-B7F5-4579-9BC5-FF509CCB08B7}" type="slidenum">
              <a:rPr lang="de-DE"/>
              <a:pPr>
                <a:defRPr/>
              </a:pPr>
              <a:t>‹#›</a:t>
            </a:fld>
            <a:endParaRPr lang="de-DE" dirty="0"/>
          </a:p>
        </p:txBody>
      </p:sp>
    </p:spTree>
  </p:cSld>
  <p:clrMapOvr>
    <a:masterClrMapping/>
  </p:clrMapOvr>
  <p:transition spd="slow"/>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Rote Headline zwei Spalten Text">
    <p:spTree>
      <p:nvGrpSpPr>
        <p:cNvPr id="1" name=""/>
        <p:cNvGrpSpPr/>
        <p:nvPr/>
      </p:nvGrpSpPr>
      <p:grpSpPr>
        <a:xfrm>
          <a:off x="0" y="0"/>
          <a:ext cx="0" cy="0"/>
          <a:chOff x="0" y="0"/>
          <a:chExt cx="0" cy="0"/>
        </a:xfrm>
      </p:grpSpPr>
      <p:sp>
        <p:nvSpPr>
          <p:cNvPr id="11" name="Titel 1"/>
          <p:cNvSpPr>
            <a:spLocks noGrp="1"/>
          </p:cNvSpPr>
          <p:nvPr>
            <p:ph type="title"/>
          </p:nvPr>
        </p:nvSpPr>
        <p:spPr bwMode="gray">
          <a:xfrm>
            <a:off x="354276" y="215826"/>
            <a:ext cx="7056306" cy="324000"/>
          </a:xfrm>
        </p:spPr>
        <p:txBody>
          <a:bodyPr/>
          <a:lstStyle>
            <a:lvl1pPr>
              <a:defRPr>
                <a:latin typeface="+mn-lt"/>
              </a:defRPr>
            </a:lvl1pPr>
          </a:lstStyle>
          <a:p>
            <a:r>
              <a:rPr lang="de-DE" smtClean="0"/>
              <a:t>Titelmasterformat durch Klicken bearbeiten</a:t>
            </a:r>
            <a:endParaRPr lang="de-DE" dirty="0"/>
          </a:p>
        </p:txBody>
      </p:sp>
      <p:sp>
        <p:nvSpPr>
          <p:cNvPr id="13" name="Textplatzhalter 12"/>
          <p:cNvSpPr>
            <a:spLocks noGrp="1"/>
          </p:cNvSpPr>
          <p:nvPr>
            <p:ph type="body" sz="quarter" idx="14"/>
          </p:nvPr>
        </p:nvSpPr>
        <p:spPr bwMode="gray">
          <a:xfrm>
            <a:off x="355998" y="1125539"/>
            <a:ext cx="4382029" cy="229393"/>
          </a:xfrm>
        </p:spPr>
        <p:txBody>
          <a:bodyPr/>
          <a:lstStyle>
            <a:lvl1pPr>
              <a:defRPr>
                <a:solidFill>
                  <a:srgbClr val="E40019"/>
                </a:solidFill>
              </a:defRPr>
            </a:lvl1pPr>
          </a:lstStyle>
          <a:p>
            <a:pPr lvl="0"/>
            <a:r>
              <a:rPr lang="en-US" dirty="0" smtClean="0"/>
              <a:t>Click to edit Master text styles</a:t>
            </a:r>
          </a:p>
        </p:txBody>
      </p:sp>
      <p:sp>
        <p:nvSpPr>
          <p:cNvPr id="15" name="Textplatzhalter 12"/>
          <p:cNvSpPr>
            <a:spLocks noGrp="1"/>
          </p:cNvSpPr>
          <p:nvPr>
            <p:ph type="body" sz="quarter" idx="16"/>
          </p:nvPr>
        </p:nvSpPr>
        <p:spPr bwMode="gray">
          <a:xfrm>
            <a:off x="5195492" y="1125539"/>
            <a:ext cx="4356340" cy="229393"/>
          </a:xfrm>
        </p:spPr>
        <p:txBody>
          <a:bodyPr/>
          <a:lstStyle>
            <a:lvl1pPr>
              <a:defRPr>
                <a:solidFill>
                  <a:srgbClr val="E40019"/>
                </a:solidFill>
              </a:defRPr>
            </a:lvl1pPr>
          </a:lstStyle>
          <a:p>
            <a:pPr lvl="0"/>
            <a:r>
              <a:rPr lang="en-US" dirty="0" smtClean="0"/>
              <a:t>Click to edit Master text styles</a:t>
            </a:r>
          </a:p>
        </p:txBody>
      </p:sp>
      <p:sp>
        <p:nvSpPr>
          <p:cNvPr id="17" name="Textplatzhalter 16"/>
          <p:cNvSpPr>
            <a:spLocks noGrp="1"/>
          </p:cNvSpPr>
          <p:nvPr>
            <p:ph type="body" sz="quarter" idx="17"/>
          </p:nvPr>
        </p:nvSpPr>
        <p:spPr bwMode="gray">
          <a:xfrm>
            <a:off x="355998" y="1417638"/>
            <a:ext cx="4382029" cy="4832350"/>
          </a:xfrm>
        </p:spPr>
        <p:txBody>
          <a:bodyPr/>
          <a:lstStyle>
            <a:lvl1pPr>
              <a:defRPr b="0"/>
            </a:lvl1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18" name="Textplatzhalter 16"/>
          <p:cNvSpPr>
            <a:spLocks noGrp="1"/>
          </p:cNvSpPr>
          <p:nvPr>
            <p:ph type="body" sz="quarter" idx="18"/>
          </p:nvPr>
        </p:nvSpPr>
        <p:spPr bwMode="gray">
          <a:xfrm>
            <a:off x="5195493" y="1417638"/>
            <a:ext cx="4356340" cy="4832350"/>
          </a:xfrm>
        </p:spPr>
        <p:txBody>
          <a:bodyPr/>
          <a:lstStyle>
            <a:lvl1pPr>
              <a:defRPr b="0"/>
            </a:lvl1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7" name="Slide Number Placeholder 5"/>
          <p:cNvSpPr>
            <a:spLocks noGrp="1"/>
          </p:cNvSpPr>
          <p:nvPr>
            <p:ph type="sldNum" sz="quarter" idx="19"/>
            <p:custDataLst>
              <p:tags r:id="rId1"/>
            </p:custDataLst>
          </p:nvPr>
        </p:nvSpPr>
        <p:spPr/>
        <p:txBody>
          <a:bodyPr/>
          <a:lstStyle>
            <a:lvl1pPr>
              <a:defRPr/>
            </a:lvl1pPr>
          </a:lstStyle>
          <a:p>
            <a:pPr>
              <a:defRPr/>
            </a:pPr>
            <a:fld id="{DA13511D-846A-4F36-AA1E-59ED3D73D11C}" type="slidenum">
              <a:rPr lang="de-DE"/>
              <a:pPr>
                <a:defRPr/>
              </a:pPr>
              <a:t>‹#›</a:t>
            </a:fld>
            <a:endParaRPr lang="de-DE" dirty="0"/>
          </a:p>
        </p:txBody>
      </p:sp>
    </p:spTree>
  </p:cSld>
  <p:clrMapOvr>
    <a:masterClrMapping/>
  </p:clrMapOvr>
  <p:transition spd="slow"/>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Rote Headline zwei Spalten Objekte">
    <p:spTree>
      <p:nvGrpSpPr>
        <p:cNvPr id="1" name=""/>
        <p:cNvGrpSpPr/>
        <p:nvPr/>
      </p:nvGrpSpPr>
      <p:grpSpPr>
        <a:xfrm>
          <a:off x="0" y="0"/>
          <a:ext cx="0" cy="0"/>
          <a:chOff x="0" y="0"/>
          <a:chExt cx="0" cy="0"/>
        </a:xfrm>
      </p:grpSpPr>
      <p:sp>
        <p:nvSpPr>
          <p:cNvPr id="10" name="Inhaltsplatzhalter 16"/>
          <p:cNvSpPr>
            <a:spLocks noGrp="1"/>
          </p:cNvSpPr>
          <p:nvPr>
            <p:ph sz="quarter" idx="15"/>
          </p:nvPr>
        </p:nvSpPr>
        <p:spPr bwMode="gray">
          <a:xfrm>
            <a:off x="5195492" y="1417638"/>
            <a:ext cx="4356340" cy="4830445"/>
          </a:xfrm>
        </p:spPr>
        <p:txBody>
          <a:bodyPr/>
          <a:lstStyle>
            <a:lvl2pPr>
              <a:defRPr b="0"/>
            </a:lvl2pPr>
          </a:lstStyle>
          <a:p>
            <a:pPr lvl="0"/>
            <a:r>
              <a:rPr lang="de-DE" smtClean="0"/>
              <a:t>Textmasterformate durch Klicken bearbeiten</a:t>
            </a:r>
          </a:p>
        </p:txBody>
      </p:sp>
      <p:sp>
        <p:nvSpPr>
          <p:cNvPr id="8" name="Inhaltsplatzhalter 16"/>
          <p:cNvSpPr>
            <a:spLocks noGrp="1"/>
          </p:cNvSpPr>
          <p:nvPr>
            <p:ph sz="quarter" idx="13"/>
          </p:nvPr>
        </p:nvSpPr>
        <p:spPr bwMode="gray">
          <a:xfrm>
            <a:off x="355998" y="1417638"/>
            <a:ext cx="4382029" cy="4828065"/>
          </a:xfrm>
        </p:spPr>
        <p:txBody>
          <a:bodyPr/>
          <a:lstStyle>
            <a:lvl2pPr>
              <a:defRPr b="0"/>
            </a:lvl2pPr>
          </a:lstStyle>
          <a:p>
            <a:pPr lvl="0"/>
            <a:r>
              <a:rPr lang="de-DE" smtClean="0"/>
              <a:t>Textmasterformate durch Klicken bearbeiten</a:t>
            </a:r>
          </a:p>
        </p:txBody>
      </p:sp>
      <p:sp>
        <p:nvSpPr>
          <p:cNvPr id="11" name="Titel 1"/>
          <p:cNvSpPr>
            <a:spLocks noGrp="1"/>
          </p:cNvSpPr>
          <p:nvPr>
            <p:ph type="title"/>
          </p:nvPr>
        </p:nvSpPr>
        <p:spPr bwMode="gray">
          <a:xfrm>
            <a:off x="354276" y="215826"/>
            <a:ext cx="7056306" cy="324000"/>
          </a:xfrm>
        </p:spPr>
        <p:txBody>
          <a:bodyPr/>
          <a:lstStyle>
            <a:lvl1pPr>
              <a:defRPr>
                <a:latin typeface="+mn-lt"/>
              </a:defRPr>
            </a:lvl1pPr>
          </a:lstStyle>
          <a:p>
            <a:r>
              <a:rPr lang="de-DE" smtClean="0"/>
              <a:t>Titelmasterformat durch Klicken bearbeiten</a:t>
            </a:r>
            <a:endParaRPr lang="de-DE" dirty="0"/>
          </a:p>
        </p:txBody>
      </p:sp>
      <p:sp>
        <p:nvSpPr>
          <p:cNvPr id="13" name="Textplatzhalter 12"/>
          <p:cNvSpPr>
            <a:spLocks noGrp="1"/>
          </p:cNvSpPr>
          <p:nvPr>
            <p:ph type="body" sz="quarter" idx="14"/>
          </p:nvPr>
        </p:nvSpPr>
        <p:spPr bwMode="gray">
          <a:xfrm>
            <a:off x="355998" y="1125539"/>
            <a:ext cx="4382029" cy="229393"/>
          </a:xfrm>
        </p:spPr>
        <p:txBody>
          <a:bodyPr/>
          <a:lstStyle>
            <a:lvl1pPr>
              <a:defRPr>
                <a:solidFill>
                  <a:srgbClr val="E40019"/>
                </a:solidFill>
              </a:defRPr>
            </a:lvl1pPr>
          </a:lstStyle>
          <a:p>
            <a:pPr lvl="0"/>
            <a:r>
              <a:rPr lang="en-US" dirty="0" smtClean="0"/>
              <a:t>Click to edit Master text styles</a:t>
            </a:r>
          </a:p>
        </p:txBody>
      </p:sp>
      <p:sp>
        <p:nvSpPr>
          <p:cNvPr id="15" name="Textplatzhalter 12"/>
          <p:cNvSpPr>
            <a:spLocks noGrp="1"/>
          </p:cNvSpPr>
          <p:nvPr>
            <p:ph type="body" sz="quarter" idx="16"/>
          </p:nvPr>
        </p:nvSpPr>
        <p:spPr bwMode="gray">
          <a:xfrm>
            <a:off x="5195492" y="1125539"/>
            <a:ext cx="4356340" cy="229393"/>
          </a:xfrm>
        </p:spPr>
        <p:txBody>
          <a:bodyPr/>
          <a:lstStyle>
            <a:lvl1pPr>
              <a:defRPr>
                <a:solidFill>
                  <a:srgbClr val="E40019"/>
                </a:solidFill>
              </a:defRPr>
            </a:lvl1pPr>
          </a:lstStyle>
          <a:p>
            <a:pPr lvl="0"/>
            <a:r>
              <a:rPr lang="en-US" dirty="0" smtClean="0"/>
              <a:t>Click to edit Master text styles</a:t>
            </a:r>
          </a:p>
        </p:txBody>
      </p:sp>
      <p:sp>
        <p:nvSpPr>
          <p:cNvPr id="7" name="Slide Number Placeholder 5"/>
          <p:cNvSpPr>
            <a:spLocks noGrp="1"/>
          </p:cNvSpPr>
          <p:nvPr>
            <p:ph type="sldNum" sz="quarter" idx="17"/>
            <p:custDataLst>
              <p:tags r:id="rId1"/>
            </p:custDataLst>
          </p:nvPr>
        </p:nvSpPr>
        <p:spPr/>
        <p:txBody>
          <a:bodyPr/>
          <a:lstStyle>
            <a:lvl1pPr>
              <a:defRPr/>
            </a:lvl1pPr>
          </a:lstStyle>
          <a:p>
            <a:pPr>
              <a:defRPr/>
            </a:pPr>
            <a:fld id="{4F31FB12-FA8D-44E8-8AB5-B989B3EE0808}" type="slidenum">
              <a:rPr lang="de-DE"/>
              <a:pPr>
                <a:defRPr/>
              </a:pPr>
              <a:t>‹#›</a:t>
            </a:fld>
            <a:endParaRPr lang="de-DE" dirty="0"/>
          </a:p>
        </p:txBody>
      </p:sp>
    </p:spTree>
  </p:cSld>
  <p:clrMapOvr>
    <a:masterClrMapping/>
  </p:clrMapOvr>
  <p:transition spd="slow"/>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Agendafolie">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de-DE" smtClean="0"/>
              <a:t>Titelmasterformat durch Klicken bearbeiten</a:t>
            </a:r>
            <a:endParaRPr lang="de-DE"/>
          </a:p>
        </p:txBody>
      </p:sp>
      <p:sp>
        <p:nvSpPr>
          <p:cNvPr id="3" name="Slide Number Placeholder 5"/>
          <p:cNvSpPr>
            <a:spLocks noGrp="1"/>
          </p:cNvSpPr>
          <p:nvPr>
            <p:ph type="sldNum" sz="quarter" idx="10"/>
            <p:custDataLst>
              <p:tags r:id="rId1"/>
            </p:custDataLst>
          </p:nvPr>
        </p:nvSpPr>
        <p:spPr/>
        <p:txBody>
          <a:bodyPr/>
          <a:lstStyle>
            <a:lvl1pPr>
              <a:defRPr/>
            </a:lvl1pPr>
          </a:lstStyle>
          <a:p>
            <a:pPr>
              <a:defRPr/>
            </a:pPr>
            <a:fld id="{A9861F68-5A22-42E0-949E-0EE70147492D}" type="slidenum">
              <a:rPr lang="de-DE"/>
              <a:pPr>
                <a:defRPr/>
              </a:pPr>
              <a:t>‹#›</a:t>
            </a:fld>
            <a:endParaRPr lang="de-DE" dirty="0"/>
          </a:p>
        </p:txBody>
      </p:sp>
    </p:spTree>
  </p:cSld>
  <p:clrMapOvr>
    <a:masterClrMapping/>
  </p:clrMapOvr>
  <p:transition spd="slow"/>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p:cSld name="Titelfolie">
    <p:spTree>
      <p:nvGrpSpPr>
        <p:cNvPr id="1" name=""/>
        <p:cNvGrpSpPr/>
        <p:nvPr/>
      </p:nvGrpSpPr>
      <p:grpSpPr>
        <a:xfrm>
          <a:off x="0" y="0"/>
          <a:ext cx="0" cy="0"/>
          <a:chOff x="0" y="0"/>
          <a:chExt cx="0" cy="0"/>
        </a:xfrm>
      </p:grpSpPr>
      <p:graphicFrame>
        <p:nvGraphicFramePr>
          <p:cNvPr id="5" name="Rectangle 2" hidden="1"/>
          <p:cNvGraphicFramePr>
            <a:graphicFrameLocks/>
          </p:cNvGraphicFramePr>
          <p:nvPr>
            <p:custDataLst>
              <p:tags r:id="rId2"/>
            </p:custDataLst>
          </p:nvPr>
        </p:nvGraphicFramePr>
        <p:xfrm>
          <a:off x="0" y="0"/>
          <a:ext cx="171450" cy="158750"/>
        </p:xfrm>
        <a:graphic>
          <a:graphicData uri="http://schemas.openxmlformats.org/presentationml/2006/ole">
            <p:oleObj spid="_x0000_s138241" name="think-cell Slide" r:id="rId4" imgW="0" imgH="0" progId="">
              <p:embed/>
            </p:oleObj>
          </a:graphicData>
        </a:graphic>
      </p:graphicFrame>
      <p:sp>
        <p:nvSpPr>
          <p:cNvPr id="6" name="Rechteck 11"/>
          <p:cNvSpPr/>
          <p:nvPr/>
        </p:nvSpPr>
        <p:spPr bwMode="gray">
          <a:xfrm>
            <a:off x="0" y="6524625"/>
            <a:ext cx="9906000" cy="333375"/>
          </a:xfrm>
          <a:prstGeom prst="rect">
            <a:avLst/>
          </a:prstGeom>
          <a:solidFill>
            <a:srgbClr val="B0B0B0"/>
          </a:solidFill>
          <a:ln>
            <a:noFill/>
          </a:ln>
        </p:spPr>
        <p:txBody>
          <a:bodyPr wrap="none" anchor="ctr"/>
          <a:lstStyle/>
          <a:p>
            <a:pPr algn="ctr" eaLnBrk="0" hangingPunct="0">
              <a:defRPr/>
            </a:pPr>
            <a:endParaRPr lang="de-DE" sz="1600" dirty="0" err="1"/>
          </a:p>
        </p:txBody>
      </p:sp>
      <p:pic>
        <p:nvPicPr>
          <p:cNvPr id="7" name="Grafik 9" descr="Logo_Titel.jpg"/>
          <p:cNvPicPr>
            <a:picLocks noChangeAspect="1"/>
          </p:cNvPicPr>
          <p:nvPr/>
        </p:nvPicPr>
        <p:blipFill>
          <a:blip r:embed="rId5"/>
          <a:srcRect/>
          <a:stretch>
            <a:fillRect/>
          </a:stretch>
        </p:blipFill>
        <p:spPr bwMode="auto">
          <a:xfrm>
            <a:off x="7702550" y="158750"/>
            <a:ext cx="2203450" cy="808038"/>
          </a:xfrm>
          <a:prstGeom prst="rect">
            <a:avLst/>
          </a:prstGeom>
          <a:noFill/>
          <a:ln w="9525">
            <a:noFill/>
            <a:miter lim="800000"/>
            <a:headEnd/>
            <a:tailEnd/>
          </a:ln>
        </p:spPr>
      </p:pic>
      <p:pic>
        <p:nvPicPr>
          <p:cNvPr id="8" name="Grafik 12" descr="Verlauf_Titel.jpg"/>
          <p:cNvPicPr>
            <a:picLocks noChangeAspect="1"/>
          </p:cNvPicPr>
          <p:nvPr/>
        </p:nvPicPr>
        <p:blipFill>
          <a:blip r:embed="rId6"/>
          <a:srcRect/>
          <a:stretch>
            <a:fillRect/>
          </a:stretch>
        </p:blipFill>
        <p:spPr bwMode="auto">
          <a:xfrm>
            <a:off x="0" y="-19050"/>
            <a:ext cx="9906000" cy="157163"/>
          </a:xfrm>
          <a:prstGeom prst="rect">
            <a:avLst/>
          </a:prstGeom>
          <a:noFill/>
          <a:ln w="9525">
            <a:noFill/>
            <a:miter lim="800000"/>
            <a:headEnd/>
            <a:tailEnd/>
          </a:ln>
        </p:spPr>
      </p:pic>
      <p:sp>
        <p:nvSpPr>
          <p:cNvPr id="2" name="Title 1"/>
          <p:cNvSpPr>
            <a:spLocks noGrp="1"/>
          </p:cNvSpPr>
          <p:nvPr>
            <p:ph type="ctrTitle"/>
          </p:nvPr>
        </p:nvSpPr>
        <p:spPr bwMode="gray">
          <a:xfrm>
            <a:off x="354277" y="1133481"/>
            <a:ext cx="9206045" cy="1409695"/>
          </a:xfrm>
        </p:spPr>
        <p:txBody>
          <a:bodyPr anchor="b"/>
          <a:lstStyle>
            <a:lvl1pPr>
              <a:defRPr sz="2800" b="1">
                <a:solidFill>
                  <a:srgbClr val="E40019"/>
                </a:solidFill>
                <a:latin typeface="+mn-lt"/>
              </a:defRPr>
            </a:lvl1pPr>
          </a:lstStyle>
          <a:p>
            <a:r>
              <a:rPr lang="en-US" noProof="0" dirty="0" smtClean="0"/>
              <a:t>Click to edit Master title style</a:t>
            </a:r>
            <a:endParaRPr lang="de-DE" noProof="0" dirty="0"/>
          </a:p>
        </p:txBody>
      </p:sp>
      <p:sp>
        <p:nvSpPr>
          <p:cNvPr id="20" name="Bildplatzhalter 18"/>
          <p:cNvSpPr>
            <a:spLocks noGrp="1"/>
          </p:cNvSpPr>
          <p:nvPr>
            <p:ph type="pic" sz="quarter" idx="10"/>
          </p:nvPr>
        </p:nvSpPr>
        <p:spPr bwMode="gray">
          <a:xfrm>
            <a:off x="-11700" y="3649665"/>
            <a:ext cx="9925500" cy="2874961"/>
          </a:xfrm>
          <a:solidFill>
            <a:schemeClr val="tx2"/>
          </a:solidFill>
          <a:ln>
            <a:noFill/>
          </a:ln>
        </p:spPr>
        <p:txBody>
          <a:bodyPr rtlCol="0" anchor="ctr">
            <a:noAutofit/>
          </a:bodyPr>
          <a:lstStyle>
            <a:lvl1pPr algn="ctr">
              <a:defRPr/>
            </a:lvl1pPr>
          </a:lstStyle>
          <a:p>
            <a:pPr lvl="0"/>
            <a:r>
              <a:rPr lang="de-DE" noProof="0" smtClean="0"/>
              <a:t>Bild durch Klicken auf Symbol hinzufügen</a:t>
            </a:r>
            <a:endParaRPr lang="de-DE" noProof="0"/>
          </a:p>
        </p:txBody>
      </p:sp>
      <p:sp>
        <p:nvSpPr>
          <p:cNvPr id="18" name="Subtitle 2"/>
          <p:cNvSpPr>
            <a:spLocks noGrp="1"/>
          </p:cNvSpPr>
          <p:nvPr>
            <p:ph type="subTitle" idx="1"/>
          </p:nvPr>
        </p:nvSpPr>
        <p:spPr bwMode="gray">
          <a:xfrm>
            <a:off x="354277" y="2705505"/>
            <a:ext cx="4383750" cy="456796"/>
          </a:xfrm>
        </p:spPr>
        <p:txBody>
          <a:bodyPr anchor="b"/>
          <a:lstStyle>
            <a:lvl1pPr marL="0" indent="0" algn="l">
              <a:lnSpc>
                <a:spcPts val="1800"/>
              </a:lnSpc>
              <a:spcBef>
                <a:spcPts val="0"/>
              </a:spcBef>
              <a:buNone/>
              <a:defRPr sz="1600" b="0" i="0">
                <a:solidFill>
                  <a:srgbClr val="808080"/>
                </a:solidFill>
                <a:latin typeface="+mn-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noProof="0" dirty="0" smtClean="0"/>
              <a:t>Click to edit Master subtitle style</a:t>
            </a:r>
            <a:endParaRPr lang="de-DE" noProof="0" dirty="0"/>
          </a:p>
        </p:txBody>
      </p:sp>
      <p:sp>
        <p:nvSpPr>
          <p:cNvPr id="9" name="Datumsplatzhalter 43"/>
          <p:cNvSpPr>
            <a:spLocks noGrp="1"/>
          </p:cNvSpPr>
          <p:nvPr>
            <p:ph type="dt" sz="half" idx="11"/>
          </p:nvPr>
        </p:nvSpPr>
        <p:spPr bwMode="gray">
          <a:xfrm>
            <a:off x="355600" y="3184525"/>
            <a:ext cx="4383088" cy="365125"/>
          </a:xfrm>
          <a:prstGeom prst="rect">
            <a:avLst/>
          </a:prstGeom>
        </p:spPr>
        <p:txBody>
          <a:bodyPr vert="horz" lIns="0" tIns="0" rIns="0" bIns="0" rtlCol="0" anchor="t" anchorCtr="0">
            <a:noAutofit/>
          </a:bodyPr>
          <a:lstStyle>
            <a:lvl1pPr marL="0" indent="0" algn="l" defTabSz="914400" rtl="0" eaLnBrk="1" latinLnBrk="0" hangingPunct="1">
              <a:lnSpc>
                <a:spcPts val="1800"/>
              </a:lnSpc>
              <a:spcBef>
                <a:spcPts val="0"/>
              </a:spcBef>
              <a:buFontTx/>
              <a:buNone/>
              <a:defRPr lang="de-DE" sz="1600" b="0" i="0" kern="1200" noProof="0">
                <a:solidFill>
                  <a:srgbClr val="808080"/>
                </a:solidFill>
                <a:latin typeface="+mn-lt"/>
                <a:ea typeface="+mn-ea"/>
                <a:cs typeface="Arial"/>
              </a:defRPr>
            </a:lvl1pPr>
          </a:lstStyle>
          <a:p>
            <a:pPr>
              <a:defRPr/>
            </a:pPr>
            <a:endParaRPr lang="en-US"/>
          </a:p>
        </p:txBody>
      </p:sp>
    </p:spTree>
  </p:cSld>
  <p:clrMapOvr>
    <a:masterClrMapping/>
  </p:clrMapOvr>
  <p:transition spd="slow"/>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Kapiteltrenner blank">
    <p:spTree>
      <p:nvGrpSpPr>
        <p:cNvPr id="1" name=""/>
        <p:cNvGrpSpPr/>
        <p:nvPr/>
      </p:nvGrpSpPr>
      <p:grpSpPr>
        <a:xfrm>
          <a:off x="0" y="0"/>
          <a:ext cx="0" cy="0"/>
          <a:chOff x="0" y="0"/>
          <a:chExt cx="0" cy="0"/>
        </a:xfrm>
      </p:grpSpPr>
      <p:sp>
        <p:nvSpPr>
          <p:cNvPr id="4" name="Slide Number Placeholder 5"/>
          <p:cNvSpPr txBox="1">
            <a:spLocks/>
          </p:cNvSpPr>
          <p:nvPr>
            <p:custDataLst>
              <p:tags r:id="rId1"/>
            </p:custDataLst>
          </p:nvPr>
        </p:nvSpPr>
        <p:spPr bwMode="gray">
          <a:xfrm>
            <a:off x="9388475" y="6616700"/>
            <a:ext cx="325438" cy="150813"/>
          </a:xfrm>
          <a:prstGeom prst="rect">
            <a:avLst/>
          </a:prstGeom>
        </p:spPr>
        <p:txBody>
          <a:bodyPr wrap="none" lIns="0" rIns="0" anchor="ctr"/>
          <a:lstStyle>
            <a:lvl1pPr algn="r">
              <a:defRPr sz="800" b="1">
                <a:solidFill>
                  <a:schemeClr val="tx1"/>
                </a:solidFill>
              </a:defRPr>
            </a:lvl1pPr>
          </a:lstStyle>
          <a:p>
            <a:pPr>
              <a:lnSpc>
                <a:spcPct val="90000"/>
              </a:lnSpc>
              <a:defRPr/>
            </a:pPr>
            <a:fld id="{379D12F1-A5F7-462A-B3B7-4108467BFFBA}" type="slidenum">
              <a:rPr lang="de-DE" smtClean="0"/>
              <a:pPr>
                <a:lnSpc>
                  <a:spcPct val="90000"/>
                </a:lnSpc>
                <a:defRPr/>
              </a:pPr>
              <a:t>‹#›</a:t>
            </a:fld>
            <a:endParaRPr lang="de-DE" dirty="0"/>
          </a:p>
        </p:txBody>
      </p:sp>
      <p:sp>
        <p:nvSpPr>
          <p:cNvPr id="7" name="Titel 1"/>
          <p:cNvSpPr>
            <a:spLocks noGrp="1"/>
          </p:cNvSpPr>
          <p:nvPr>
            <p:ph type="title"/>
          </p:nvPr>
        </p:nvSpPr>
        <p:spPr bwMode="gray">
          <a:xfrm>
            <a:off x="832378" y="3496236"/>
            <a:ext cx="8727944" cy="892214"/>
          </a:xfrm>
        </p:spPr>
        <p:txBody>
          <a:bodyPr rtlCol="0" anchor="b">
            <a:noAutofit/>
          </a:bodyPr>
          <a:lstStyle>
            <a:lvl1pPr algn="l" rtl="0" fontAlgn="auto">
              <a:lnSpc>
                <a:spcPct val="100000"/>
              </a:lnSpc>
              <a:spcBef>
                <a:spcPct val="0"/>
              </a:spcBef>
              <a:spcAft>
                <a:spcPts val="0"/>
              </a:spcAft>
              <a:defRPr lang="de-DE" sz="2800" b="1" kern="1200" dirty="0">
                <a:solidFill>
                  <a:srgbClr val="E40019"/>
                </a:solidFill>
                <a:latin typeface="Arial"/>
                <a:ea typeface="+mn-ea"/>
                <a:cs typeface="Arial"/>
              </a:defRPr>
            </a:lvl1pPr>
          </a:lstStyle>
          <a:p>
            <a:r>
              <a:rPr lang="en-US" dirty="0" smtClean="0"/>
              <a:t>Click to edit Master title style</a:t>
            </a:r>
            <a:endParaRPr lang="de-DE" dirty="0"/>
          </a:p>
        </p:txBody>
      </p:sp>
      <p:sp>
        <p:nvSpPr>
          <p:cNvPr id="8" name="Textplatzhalter 2"/>
          <p:cNvSpPr>
            <a:spLocks noGrp="1"/>
          </p:cNvSpPr>
          <p:nvPr>
            <p:ph type="body" idx="1"/>
          </p:nvPr>
        </p:nvSpPr>
        <p:spPr bwMode="gray">
          <a:xfrm>
            <a:off x="832378" y="4499560"/>
            <a:ext cx="8727944" cy="665580"/>
          </a:xfrm>
          <a:noFill/>
        </p:spPr>
        <p:txBody>
          <a:bodyPr rtlCol="0">
            <a:noAutofit/>
          </a:bodyPr>
          <a:lstStyle>
            <a:lvl1pPr marL="0" indent="0" algn="l" defTabSz="914400" rtl="0" eaLnBrk="1" fontAlgn="base" latinLnBrk="0" hangingPunct="1">
              <a:lnSpc>
                <a:spcPts val="1800"/>
              </a:lnSpc>
              <a:spcBef>
                <a:spcPct val="0"/>
              </a:spcBef>
              <a:spcAft>
                <a:spcPct val="0"/>
              </a:spcAft>
              <a:buFontTx/>
              <a:buNone/>
              <a:defRPr lang="de-DE" sz="1600" b="1" i="0" kern="1200" dirty="0" smtClean="0">
                <a:solidFill>
                  <a:srgbClr val="696969"/>
                </a:solidFill>
                <a:latin typeface="+mn-lt"/>
                <a:ea typeface="+mn-ea"/>
                <a:cs typeface="+mn-cs"/>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Textmasterformate durch Klicken bearbeiten</a:t>
            </a:r>
          </a:p>
        </p:txBody>
      </p:sp>
      <p:sp>
        <p:nvSpPr>
          <p:cNvPr id="5" name="Slide Number Placeholder 5" hidden="1"/>
          <p:cNvSpPr>
            <a:spLocks noGrp="1"/>
          </p:cNvSpPr>
          <p:nvPr>
            <p:ph type="sldNum" sz="quarter" idx="10"/>
            <p:custDataLst>
              <p:tags r:id="rId2"/>
            </p:custDataLst>
          </p:nvPr>
        </p:nvSpPr>
        <p:spPr/>
        <p:txBody>
          <a:bodyPr/>
          <a:lstStyle>
            <a:lvl1pPr algn="r">
              <a:defRPr sz="800" b="1">
                <a:solidFill>
                  <a:schemeClr val="tx1"/>
                </a:solidFill>
              </a:defRPr>
            </a:lvl1pPr>
          </a:lstStyle>
          <a:p>
            <a:pPr>
              <a:defRPr/>
            </a:pPr>
            <a:fld id="{16382539-C151-43A5-885D-836EC7D06045}" type="slidenum">
              <a:rPr lang="de-DE"/>
              <a:pPr>
                <a:defRPr/>
              </a:pPr>
              <a:t>‹#›</a:t>
            </a:fld>
            <a:endParaRPr lang="de-DE" dirty="0"/>
          </a:p>
        </p:txBody>
      </p:sp>
    </p:spTree>
  </p:cSld>
  <p:clrMapOvr>
    <a:masterClrMapping/>
  </p:clrMapOvr>
  <p:transition spd="slow"/>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Kapiteltrenner mit Bild">
    <p:spTree>
      <p:nvGrpSpPr>
        <p:cNvPr id="1" name=""/>
        <p:cNvGrpSpPr/>
        <p:nvPr/>
      </p:nvGrpSpPr>
      <p:grpSpPr>
        <a:xfrm>
          <a:off x="0" y="0"/>
          <a:ext cx="0" cy="0"/>
          <a:chOff x="0" y="0"/>
          <a:chExt cx="0" cy="0"/>
        </a:xfrm>
      </p:grpSpPr>
      <p:sp>
        <p:nvSpPr>
          <p:cNvPr id="5" name="Slide Number Placeholder 5"/>
          <p:cNvSpPr txBox="1">
            <a:spLocks/>
          </p:cNvSpPr>
          <p:nvPr>
            <p:custDataLst>
              <p:tags r:id="rId1"/>
            </p:custDataLst>
          </p:nvPr>
        </p:nvSpPr>
        <p:spPr bwMode="gray">
          <a:xfrm>
            <a:off x="9388475" y="6616700"/>
            <a:ext cx="325438" cy="150813"/>
          </a:xfrm>
          <a:prstGeom prst="rect">
            <a:avLst/>
          </a:prstGeom>
        </p:spPr>
        <p:txBody>
          <a:bodyPr wrap="none" lIns="0" rIns="0" anchor="ctr"/>
          <a:lstStyle>
            <a:lvl1pPr algn="r">
              <a:defRPr sz="800" b="1">
                <a:solidFill>
                  <a:schemeClr val="tx1"/>
                </a:solidFill>
              </a:defRPr>
            </a:lvl1pPr>
          </a:lstStyle>
          <a:p>
            <a:pPr>
              <a:lnSpc>
                <a:spcPct val="90000"/>
              </a:lnSpc>
              <a:defRPr/>
            </a:pPr>
            <a:fld id="{AA042B7D-FCFA-468C-B6E0-90AB10E79FDC}" type="slidenum">
              <a:rPr lang="de-DE" smtClean="0"/>
              <a:pPr>
                <a:lnSpc>
                  <a:spcPct val="90000"/>
                </a:lnSpc>
                <a:defRPr/>
              </a:pPr>
              <a:t>‹#›</a:t>
            </a:fld>
            <a:endParaRPr lang="de-DE" dirty="0"/>
          </a:p>
        </p:txBody>
      </p:sp>
      <p:sp>
        <p:nvSpPr>
          <p:cNvPr id="7" name="Titel 1"/>
          <p:cNvSpPr>
            <a:spLocks noGrp="1"/>
          </p:cNvSpPr>
          <p:nvPr>
            <p:ph type="title"/>
          </p:nvPr>
        </p:nvSpPr>
        <p:spPr bwMode="gray">
          <a:xfrm>
            <a:off x="832378" y="3496236"/>
            <a:ext cx="8727944" cy="892214"/>
          </a:xfrm>
        </p:spPr>
        <p:txBody>
          <a:bodyPr rtlCol="0" anchor="b">
            <a:noAutofit/>
          </a:bodyPr>
          <a:lstStyle>
            <a:lvl1pPr algn="l" rtl="0" fontAlgn="auto">
              <a:lnSpc>
                <a:spcPct val="100000"/>
              </a:lnSpc>
              <a:spcBef>
                <a:spcPct val="0"/>
              </a:spcBef>
              <a:spcAft>
                <a:spcPts val="0"/>
              </a:spcAft>
              <a:defRPr lang="de-DE" sz="2800" b="1" kern="1200" dirty="0">
                <a:solidFill>
                  <a:srgbClr val="E40019"/>
                </a:solidFill>
                <a:latin typeface="Arial"/>
                <a:ea typeface="+mn-ea"/>
                <a:cs typeface="Arial"/>
              </a:defRPr>
            </a:lvl1pPr>
          </a:lstStyle>
          <a:p>
            <a:r>
              <a:rPr lang="en-US" dirty="0" smtClean="0"/>
              <a:t>Click to edit Master title style</a:t>
            </a:r>
            <a:endParaRPr lang="de-DE" dirty="0"/>
          </a:p>
        </p:txBody>
      </p:sp>
      <p:sp>
        <p:nvSpPr>
          <p:cNvPr id="8" name="Textplatzhalter 2"/>
          <p:cNvSpPr>
            <a:spLocks noGrp="1"/>
          </p:cNvSpPr>
          <p:nvPr>
            <p:ph type="body" idx="1"/>
          </p:nvPr>
        </p:nvSpPr>
        <p:spPr bwMode="gray">
          <a:xfrm>
            <a:off x="832378" y="4499560"/>
            <a:ext cx="8727944" cy="665580"/>
          </a:xfrm>
          <a:noFill/>
        </p:spPr>
        <p:txBody>
          <a:bodyPr rtlCol="0">
            <a:noAutofit/>
          </a:bodyPr>
          <a:lstStyle>
            <a:lvl1pPr marL="0" indent="0" algn="l" defTabSz="914400" rtl="0" eaLnBrk="1" fontAlgn="base" latinLnBrk="0" hangingPunct="1">
              <a:lnSpc>
                <a:spcPts val="1800"/>
              </a:lnSpc>
              <a:spcBef>
                <a:spcPct val="0"/>
              </a:spcBef>
              <a:spcAft>
                <a:spcPct val="0"/>
              </a:spcAft>
              <a:buFontTx/>
              <a:buNone/>
              <a:defRPr lang="de-DE" sz="1600" b="1" i="0" kern="1200" dirty="0" smtClean="0">
                <a:solidFill>
                  <a:srgbClr val="696969"/>
                </a:solidFill>
                <a:latin typeface="+mn-lt"/>
                <a:ea typeface="+mn-ea"/>
                <a:cs typeface="+mn-cs"/>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Textmasterformate durch Klicken bearbeiten</a:t>
            </a:r>
          </a:p>
        </p:txBody>
      </p:sp>
      <p:sp>
        <p:nvSpPr>
          <p:cNvPr id="6" name="Bildplatzhalter 9"/>
          <p:cNvSpPr>
            <a:spLocks noGrp="1"/>
          </p:cNvSpPr>
          <p:nvPr>
            <p:ph type="pic" sz="quarter" idx="10"/>
          </p:nvPr>
        </p:nvSpPr>
        <p:spPr bwMode="gray">
          <a:xfrm>
            <a:off x="-11700" y="808038"/>
            <a:ext cx="9925500" cy="2433637"/>
          </a:xfrm>
          <a:solidFill>
            <a:schemeClr val="tx2"/>
          </a:solidFill>
        </p:spPr>
        <p:txBody>
          <a:bodyPr rtlCol="0" anchor="ctr">
            <a:noAutofit/>
          </a:bodyPr>
          <a:lstStyle>
            <a:lvl1pPr algn="ctr">
              <a:defRPr/>
            </a:lvl1pPr>
          </a:lstStyle>
          <a:p>
            <a:pPr lvl="0"/>
            <a:r>
              <a:rPr lang="de-DE" noProof="0" smtClean="0"/>
              <a:t>Bild durch Klicken auf Symbol hinzufügen</a:t>
            </a:r>
            <a:endParaRPr lang="de-DE" noProof="0"/>
          </a:p>
        </p:txBody>
      </p:sp>
      <p:sp>
        <p:nvSpPr>
          <p:cNvPr id="9" name="Slide Number Placeholder 5" hidden="1"/>
          <p:cNvSpPr>
            <a:spLocks noGrp="1"/>
          </p:cNvSpPr>
          <p:nvPr>
            <p:ph type="sldNum" sz="quarter" idx="11"/>
            <p:custDataLst>
              <p:tags r:id="rId2"/>
            </p:custDataLst>
          </p:nvPr>
        </p:nvSpPr>
        <p:spPr/>
        <p:txBody>
          <a:bodyPr/>
          <a:lstStyle>
            <a:lvl1pPr algn="r">
              <a:defRPr sz="800" b="1">
                <a:solidFill>
                  <a:schemeClr val="tx1"/>
                </a:solidFill>
              </a:defRPr>
            </a:lvl1pPr>
          </a:lstStyle>
          <a:p>
            <a:pPr>
              <a:defRPr/>
            </a:pPr>
            <a:fld id="{7A266C70-5ADC-4028-BFF3-C430C226DBC4}" type="slidenum">
              <a:rPr lang="de-DE"/>
              <a:pPr>
                <a:defRPr/>
              </a:pPr>
              <a:t>‹#›</a:t>
            </a:fld>
            <a:endParaRPr lang="de-DE" dirty="0"/>
          </a:p>
        </p:txBody>
      </p:sp>
    </p:spTree>
  </p:cSld>
  <p:clrMapOvr>
    <a:masterClrMapping/>
  </p:clrMapOvr>
  <p:transition spd="slow"/>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Leere Seite">
    <p:spTree>
      <p:nvGrpSpPr>
        <p:cNvPr id="1" name=""/>
        <p:cNvGrpSpPr/>
        <p:nvPr/>
      </p:nvGrpSpPr>
      <p:grpSpPr>
        <a:xfrm>
          <a:off x="0" y="0"/>
          <a:ext cx="0" cy="0"/>
          <a:chOff x="0" y="0"/>
          <a:chExt cx="0" cy="0"/>
        </a:xfrm>
      </p:grpSpPr>
      <p:sp>
        <p:nvSpPr>
          <p:cNvPr id="2" name="Rechteck 3"/>
          <p:cNvSpPr/>
          <p:nvPr/>
        </p:nvSpPr>
        <p:spPr bwMode="gray">
          <a:xfrm>
            <a:off x="0" y="0"/>
            <a:ext cx="9906000" cy="6858000"/>
          </a:xfrm>
          <a:prstGeom prst="rect">
            <a:avLst/>
          </a:prstGeom>
          <a:solidFill>
            <a:schemeClr val="bg1"/>
          </a:solidFill>
          <a:ln w="12700">
            <a:noFill/>
            <a:miter lim="800000"/>
            <a:headEnd/>
            <a:tailEnd/>
          </a:ln>
          <a:effectLst/>
        </p:spPr>
        <p:txBody>
          <a:bodyPr lIns="108000" tIns="108000" rIns="144000" bIns="72000"/>
          <a:lstStyle/>
          <a:p>
            <a:pPr marL="171450" indent="-171450">
              <a:buClr>
                <a:schemeClr val="accent2"/>
              </a:buClr>
              <a:buSzPts val="1600"/>
              <a:buFont typeface="Wingdings" pitchFamily="2" charset="2"/>
              <a:buChar char="§"/>
              <a:defRPr/>
            </a:pPr>
            <a:endParaRPr lang="de-DE" noProof="1">
              <a:solidFill>
                <a:srgbClr val="696969"/>
              </a:solidFill>
              <a:latin typeface="Arial" pitchFamily="34" charset="0"/>
              <a:cs typeface="Arial" pitchFamily="34" charset="0"/>
            </a:endParaRPr>
          </a:p>
        </p:txBody>
      </p:sp>
    </p:spTree>
  </p:cSld>
  <p:clrMapOvr>
    <a:masterClrMapping/>
  </p:clrMapOvr>
  <p:transition spd="slow"/>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Nur Hauptüberschrift">
    <p:spTree>
      <p:nvGrpSpPr>
        <p:cNvPr id="1" name=""/>
        <p:cNvGrpSpPr/>
        <p:nvPr/>
      </p:nvGrpSpPr>
      <p:grpSpPr>
        <a:xfrm>
          <a:off x="0" y="0"/>
          <a:ext cx="0" cy="0"/>
          <a:chOff x="0" y="0"/>
          <a:chExt cx="0" cy="0"/>
        </a:xfrm>
      </p:grpSpPr>
      <p:graphicFrame>
        <p:nvGraphicFramePr>
          <p:cNvPr id="3" name="Rectangle 1" hidden="1"/>
          <p:cNvGraphicFramePr>
            <a:graphicFrameLocks/>
          </p:cNvGraphicFramePr>
          <p:nvPr>
            <p:custDataLst>
              <p:tags r:id="rId2"/>
            </p:custDataLst>
          </p:nvPr>
        </p:nvGraphicFramePr>
        <p:xfrm>
          <a:off x="0" y="0"/>
          <a:ext cx="171450" cy="158750"/>
        </p:xfrm>
        <a:graphic>
          <a:graphicData uri="http://schemas.openxmlformats.org/presentationml/2006/ole">
            <p:oleObj spid="_x0000_s147457" name="think-cell Slide" r:id="rId5" imgW="0" imgH="0" progId="">
              <p:embed/>
            </p:oleObj>
          </a:graphicData>
        </a:graphic>
      </p:graphicFrame>
      <p:sp>
        <p:nvSpPr>
          <p:cNvPr id="2" name="Title 1"/>
          <p:cNvSpPr>
            <a:spLocks noGrp="1"/>
          </p:cNvSpPr>
          <p:nvPr>
            <p:ph type="title"/>
          </p:nvPr>
        </p:nvSpPr>
        <p:spPr bwMode="gray">
          <a:xfrm>
            <a:off x="354277" y="216000"/>
            <a:ext cx="7045228" cy="324000"/>
          </a:xfrm>
        </p:spPr>
        <p:txBody>
          <a:bodyPr/>
          <a:lstStyle>
            <a:lvl1pPr>
              <a:defRPr>
                <a:solidFill>
                  <a:schemeClr val="bg1"/>
                </a:solidFill>
                <a:latin typeface="+mn-lt"/>
              </a:defRPr>
            </a:lvl1pPr>
          </a:lstStyle>
          <a:p>
            <a:r>
              <a:rPr lang="de-DE" noProof="0" smtClean="0"/>
              <a:t>Titelmasterformat durch Klicken bearbeiten</a:t>
            </a:r>
            <a:endParaRPr lang="de-DE" noProof="0" dirty="0"/>
          </a:p>
        </p:txBody>
      </p:sp>
      <p:sp>
        <p:nvSpPr>
          <p:cNvPr id="4" name="Slide Number Placeholder 5"/>
          <p:cNvSpPr>
            <a:spLocks noGrp="1"/>
          </p:cNvSpPr>
          <p:nvPr>
            <p:ph type="sldNum" sz="quarter" idx="10"/>
            <p:custDataLst>
              <p:tags r:id="rId3"/>
            </p:custDataLst>
          </p:nvPr>
        </p:nvSpPr>
        <p:spPr/>
        <p:txBody>
          <a:bodyPr/>
          <a:lstStyle>
            <a:lvl1pPr algn="r">
              <a:defRPr sz="800" b="1">
                <a:solidFill>
                  <a:schemeClr val="tx1"/>
                </a:solidFill>
              </a:defRPr>
            </a:lvl1pPr>
          </a:lstStyle>
          <a:p>
            <a:pPr>
              <a:defRPr/>
            </a:pPr>
            <a:fld id="{ADEB23ED-8FC9-426D-B955-BB0762CA34B0}" type="slidenum">
              <a:rPr lang="de-DE"/>
              <a:pPr>
                <a:defRPr/>
              </a:pPr>
              <a:t>‹#›</a:t>
            </a:fld>
            <a:endParaRPr lang="de-DE" dirty="0"/>
          </a:p>
        </p:txBody>
      </p:sp>
    </p:spTree>
  </p:cSld>
  <p:clrMapOvr>
    <a:masterClrMapping/>
  </p:clrMapOvr>
  <p:transition spd="slow"/>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Titelfolie mit Kundenlogo">
    <p:spTree>
      <p:nvGrpSpPr>
        <p:cNvPr id="1" name=""/>
        <p:cNvGrpSpPr/>
        <p:nvPr/>
      </p:nvGrpSpPr>
      <p:grpSpPr>
        <a:xfrm>
          <a:off x="0" y="0"/>
          <a:ext cx="0" cy="0"/>
          <a:chOff x="0" y="0"/>
          <a:chExt cx="0" cy="0"/>
        </a:xfrm>
      </p:grpSpPr>
      <p:graphicFrame>
        <p:nvGraphicFramePr>
          <p:cNvPr id="6" name="Rectangle 2" hidden="1"/>
          <p:cNvGraphicFramePr>
            <a:graphicFrameLocks/>
          </p:cNvGraphicFramePr>
          <p:nvPr>
            <p:custDataLst>
              <p:tags r:id="rId2"/>
            </p:custDataLst>
          </p:nvPr>
        </p:nvGraphicFramePr>
        <p:xfrm>
          <a:off x="0" y="0"/>
          <a:ext cx="171450" cy="158750"/>
        </p:xfrm>
        <a:graphic>
          <a:graphicData uri="http://schemas.openxmlformats.org/presentationml/2006/ole">
            <p:oleObj spid="_x0000_s139265" name="think-cell Slide" r:id="rId4" imgW="0" imgH="0" progId="">
              <p:embed/>
            </p:oleObj>
          </a:graphicData>
        </a:graphic>
      </p:graphicFrame>
      <p:sp>
        <p:nvSpPr>
          <p:cNvPr id="7" name="Rechteck 11"/>
          <p:cNvSpPr/>
          <p:nvPr/>
        </p:nvSpPr>
        <p:spPr bwMode="gray">
          <a:xfrm>
            <a:off x="0" y="6524625"/>
            <a:ext cx="9906000" cy="333375"/>
          </a:xfrm>
          <a:prstGeom prst="rect">
            <a:avLst/>
          </a:prstGeom>
          <a:solidFill>
            <a:srgbClr val="B0B0B0"/>
          </a:solidFill>
          <a:ln>
            <a:noFill/>
          </a:ln>
        </p:spPr>
        <p:txBody>
          <a:bodyPr wrap="none" anchor="ctr"/>
          <a:lstStyle/>
          <a:p>
            <a:pPr algn="ctr" eaLnBrk="0" hangingPunct="0">
              <a:defRPr/>
            </a:pPr>
            <a:endParaRPr lang="de-DE" sz="1600" dirty="0" err="1"/>
          </a:p>
        </p:txBody>
      </p:sp>
      <p:pic>
        <p:nvPicPr>
          <p:cNvPr id="8" name="Grafik 13" descr="Logo_Titel.jpg"/>
          <p:cNvPicPr>
            <a:picLocks noChangeAspect="1"/>
          </p:cNvPicPr>
          <p:nvPr/>
        </p:nvPicPr>
        <p:blipFill>
          <a:blip r:embed="rId5"/>
          <a:srcRect/>
          <a:stretch>
            <a:fillRect/>
          </a:stretch>
        </p:blipFill>
        <p:spPr bwMode="auto">
          <a:xfrm>
            <a:off x="7702550" y="158750"/>
            <a:ext cx="2203450" cy="808038"/>
          </a:xfrm>
          <a:prstGeom prst="rect">
            <a:avLst/>
          </a:prstGeom>
          <a:noFill/>
          <a:ln w="9525">
            <a:noFill/>
            <a:miter lim="800000"/>
            <a:headEnd/>
            <a:tailEnd/>
          </a:ln>
        </p:spPr>
      </p:pic>
      <p:pic>
        <p:nvPicPr>
          <p:cNvPr id="9" name="Grafik 15" descr="Verlauf_Titel.jpg"/>
          <p:cNvPicPr>
            <a:picLocks noChangeAspect="1"/>
          </p:cNvPicPr>
          <p:nvPr/>
        </p:nvPicPr>
        <p:blipFill>
          <a:blip r:embed="rId6"/>
          <a:srcRect/>
          <a:stretch>
            <a:fillRect/>
          </a:stretch>
        </p:blipFill>
        <p:spPr bwMode="auto">
          <a:xfrm>
            <a:off x="0" y="-19050"/>
            <a:ext cx="9906000" cy="157163"/>
          </a:xfrm>
          <a:prstGeom prst="rect">
            <a:avLst/>
          </a:prstGeom>
          <a:noFill/>
          <a:ln w="9525">
            <a:noFill/>
            <a:miter lim="800000"/>
            <a:headEnd/>
            <a:tailEnd/>
          </a:ln>
        </p:spPr>
      </p:pic>
      <p:sp>
        <p:nvSpPr>
          <p:cNvPr id="2" name="Title 1"/>
          <p:cNvSpPr>
            <a:spLocks noGrp="1"/>
          </p:cNvSpPr>
          <p:nvPr>
            <p:ph type="ctrTitle"/>
          </p:nvPr>
        </p:nvSpPr>
        <p:spPr bwMode="gray">
          <a:xfrm>
            <a:off x="354277" y="1133481"/>
            <a:ext cx="9206045" cy="1409695"/>
          </a:xfrm>
        </p:spPr>
        <p:txBody>
          <a:bodyPr anchor="b"/>
          <a:lstStyle>
            <a:lvl1pPr>
              <a:defRPr sz="2800" b="1">
                <a:solidFill>
                  <a:srgbClr val="E40019"/>
                </a:solidFill>
                <a:latin typeface="+mn-lt"/>
              </a:defRPr>
            </a:lvl1pPr>
          </a:lstStyle>
          <a:p>
            <a:r>
              <a:rPr lang="en-US" noProof="0" dirty="0" smtClean="0"/>
              <a:t>Click to edit Master title style</a:t>
            </a:r>
            <a:endParaRPr lang="de-DE" noProof="0" dirty="0"/>
          </a:p>
        </p:txBody>
      </p:sp>
      <p:sp>
        <p:nvSpPr>
          <p:cNvPr id="18" name="Subtitle 2"/>
          <p:cNvSpPr>
            <a:spLocks noGrp="1"/>
          </p:cNvSpPr>
          <p:nvPr>
            <p:ph type="subTitle" idx="1"/>
          </p:nvPr>
        </p:nvSpPr>
        <p:spPr bwMode="gray">
          <a:xfrm>
            <a:off x="354277" y="2705505"/>
            <a:ext cx="4383750" cy="456796"/>
          </a:xfrm>
        </p:spPr>
        <p:txBody>
          <a:bodyPr anchor="b"/>
          <a:lstStyle>
            <a:lvl1pPr marL="0" indent="0" algn="l">
              <a:lnSpc>
                <a:spcPts val="1800"/>
              </a:lnSpc>
              <a:spcBef>
                <a:spcPts val="0"/>
              </a:spcBef>
              <a:buNone/>
              <a:defRPr sz="1600" b="0" i="0">
                <a:solidFill>
                  <a:srgbClr val="808080"/>
                </a:solidFill>
                <a:latin typeface="+mn-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noProof="0" dirty="0" smtClean="0"/>
              <a:t>Click to edit Master subtitle style</a:t>
            </a:r>
            <a:endParaRPr lang="de-DE" noProof="0" dirty="0"/>
          </a:p>
        </p:txBody>
      </p:sp>
      <p:sp>
        <p:nvSpPr>
          <p:cNvPr id="13" name="Bildplatzhalter 12"/>
          <p:cNvSpPr>
            <a:spLocks noGrp="1"/>
          </p:cNvSpPr>
          <p:nvPr>
            <p:ph type="pic" sz="quarter" idx="11"/>
          </p:nvPr>
        </p:nvSpPr>
        <p:spPr>
          <a:xfrm>
            <a:off x="354277" y="288926"/>
            <a:ext cx="2297642" cy="519113"/>
          </a:xfrm>
          <a:solidFill>
            <a:schemeClr val="bg1"/>
          </a:solidFill>
          <a:ln>
            <a:noFill/>
          </a:ln>
        </p:spPr>
        <p:txBody>
          <a:bodyPr rtlCol="0" anchor="ctr">
            <a:noAutofit/>
          </a:bodyPr>
          <a:lstStyle>
            <a:lvl1pPr algn="ctr">
              <a:defRPr sz="1200" baseline="0"/>
            </a:lvl1pPr>
          </a:lstStyle>
          <a:p>
            <a:pPr lvl="0"/>
            <a:r>
              <a:rPr lang="en-US" noProof="0" dirty="0" smtClean="0"/>
              <a:t>Click icon to add picture</a:t>
            </a:r>
            <a:endParaRPr lang="de-DE" noProof="0" dirty="0"/>
          </a:p>
        </p:txBody>
      </p:sp>
      <p:sp>
        <p:nvSpPr>
          <p:cNvPr id="15" name="Bildplatzhalter 18"/>
          <p:cNvSpPr>
            <a:spLocks noGrp="1"/>
          </p:cNvSpPr>
          <p:nvPr>
            <p:ph type="pic" sz="quarter" idx="10"/>
          </p:nvPr>
        </p:nvSpPr>
        <p:spPr bwMode="gray">
          <a:xfrm>
            <a:off x="-11700" y="3649665"/>
            <a:ext cx="9925500" cy="2874961"/>
          </a:xfrm>
          <a:solidFill>
            <a:schemeClr val="tx2"/>
          </a:solidFill>
          <a:ln>
            <a:noFill/>
          </a:ln>
        </p:spPr>
        <p:txBody>
          <a:bodyPr rtlCol="0" anchor="ctr">
            <a:noAutofit/>
          </a:bodyPr>
          <a:lstStyle>
            <a:lvl1pPr algn="ctr">
              <a:defRPr/>
            </a:lvl1pPr>
          </a:lstStyle>
          <a:p>
            <a:pPr lvl="0"/>
            <a:r>
              <a:rPr lang="de-DE" noProof="0" smtClean="0"/>
              <a:t>Bild durch Klicken auf Symbol hinzufügen</a:t>
            </a:r>
            <a:endParaRPr lang="de-DE" noProof="0"/>
          </a:p>
        </p:txBody>
      </p:sp>
      <p:sp>
        <p:nvSpPr>
          <p:cNvPr id="10" name="Datumsplatzhalter 43"/>
          <p:cNvSpPr>
            <a:spLocks noGrp="1"/>
          </p:cNvSpPr>
          <p:nvPr>
            <p:ph type="dt" sz="half" idx="12"/>
          </p:nvPr>
        </p:nvSpPr>
        <p:spPr bwMode="gray">
          <a:xfrm>
            <a:off x="355600" y="3184525"/>
            <a:ext cx="4383088" cy="365125"/>
          </a:xfrm>
          <a:prstGeom prst="rect">
            <a:avLst/>
          </a:prstGeom>
        </p:spPr>
        <p:txBody>
          <a:bodyPr vert="horz" lIns="0" tIns="0" rIns="0" bIns="0" rtlCol="0" anchor="t" anchorCtr="0">
            <a:noAutofit/>
          </a:bodyPr>
          <a:lstStyle>
            <a:lvl1pPr marL="0" indent="0" algn="l" defTabSz="914400" rtl="0" eaLnBrk="1" latinLnBrk="0" hangingPunct="1">
              <a:lnSpc>
                <a:spcPts val="1800"/>
              </a:lnSpc>
              <a:spcBef>
                <a:spcPts val="0"/>
              </a:spcBef>
              <a:buFontTx/>
              <a:buNone/>
              <a:defRPr lang="de-DE" sz="1600" b="0" i="0" kern="1200" noProof="0">
                <a:solidFill>
                  <a:srgbClr val="808080"/>
                </a:solidFill>
                <a:latin typeface="+mn-lt"/>
                <a:ea typeface="+mn-ea"/>
                <a:cs typeface="Arial"/>
              </a:defRPr>
            </a:lvl1pPr>
          </a:lstStyle>
          <a:p>
            <a:pPr>
              <a:defRPr/>
            </a:pPr>
            <a:endParaRPr lang="en-US"/>
          </a:p>
        </p:txBody>
      </p:sp>
    </p:spTree>
  </p:cSld>
  <p:clrMapOvr>
    <a:masterClrMapping/>
  </p:clrMapOvr>
  <p:transition spd="slow"/>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p:cSld name="Titel, mehrere Redner">
    <p:spTree>
      <p:nvGrpSpPr>
        <p:cNvPr id="1" name=""/>
        <p:cNvGrpSpPr/>
        <p:nvPr/>
      </p:nvGrpSpPr>
      <p:grpSpPr>
        <a:xfrm>
          <a:off x="0" y="0"/>
          <a:ext cx="0" cy="0"/>
          <a:chOff x="0" y="0"/>
          <a:chExt cx="0" cy="0"/>
        </a:xfrm>
      </p:grpSpPr>
      <p:graphicFrame>
        <p:nvGraphicFramePr>
          <p:cNvPr id="5" name="Rectangle 2" hidden="1"/>
          <p:cNvGraphicFramePr>
            <a:graphicFrameLocks/>
          </p:cNvGraphicFramePr>
          <p:nvPr>
            <p:custDataLst>
              <p:tags r:id="rId2"/>
            </p:custDataLst>
          </p:nvPr>
        </p:nvGraphicFramePr>
        <p:xfrm>
          <a:off x="0" y="0"/>
          <a:ext cx="171450" cy="158750"/>
        </p:xfrm>
        <a:graphic>
          <a:graphicData uri="http://schemas.openxmlformats.org/presentationml/2006/ole">
            <p:oleObj spid="_x0000_s140289" name="think-cell Slide" r:id="rId4" imgW="0" imgH="0" progId="">
              <p:embed/>
            </p:oleObj>
          </a:graphicData>
        </a:graphic>
      </p:graphicFrame>
      <p:sp>
        <p:nvSpPr>
          <p:cNvPr id="6" name="Rechteck 11"/>
          <p:cNvSpPr/>
          <p:nvPr/>
        </p:nvSpPr>
        <p:spPr bwMode="gray">
          <a:xfrm>
            <a:off x="0" y="6524625"/>
            <a:ext cx="9906000" cy="333375"/>
          </a:xfrm>
          <a:prstGeom prst="rect">
            <a:avLst/>
          </a:prstGeom>
          <a:solidFill>
            <a:srgbClr val="B0B0B0"/>
          </a:solidFill>
          <a:ln>
            <a:noFill/>
          </a:ln>
        </p:spPr>
        <p:txBody>
          <a:bodyPr wrap="none" anchor="ctr"/>
          <a:lstStyle/>
          <a:p>
            <a:pPr algn="ctr" eaLnBrk="0" hangingPunct="0">
              <a:defRPr/>
            </a:pPr>
            <a:endParaRPr lang="de-DE" sz="1600" dirty="0" err="1"/>
          </a:p>
        </p:txBody>
      </p:sp>
      <p:pic>
        <p:nvPicPr>
          <p:cNvPr id="7" name="Grafik 9" descr="Logo_Titel.jpg"/>
          <p:cNvPicPr>
            <a:picLocks noChangeAspect="1"/>
          </p:cNvPicPr>
          <p:nvPr/>
        </p:nvPicPr>
        <p:blipFill>
          <a:blip r:embed="rId5"/>
          <a:srcRect/>
          <a:stretch>
            <a:fillRect/>
          </a:stretch>
        </p:blipFill>
        <p:spPr bwMode="auto">
          <a:xfrm>
            <a:off x="7702550" y="158750"/>
            <a:ext cx="2203450" cy="808038"/>
          </a:xfrm>
          <a:prstGeom prst="rect">
            <a:avLst/>
          </a:prstGeom>
          <a:noFill/>
          <a:ln w="9525">
            <a:noFill/>
            <a:miter lim="800000"/>
            <a:headEnd/>
            <a:tailEnd/>
          </a:ln>
        </p:spPr>
      </p:pic>
      <p:pic>
        <p:nvPicPr>
          <p:cNvPr id="8" name="Grafik 13" descr="Verlauf_Titel.jpg"/>
          <p:cNvPicPr>
            <a:picLocks noChangeAspect="1"/>
          </p:cNvPicPr>
          <p:nvPr/>
        </p:nvPicPr>
        <p:blipFill>
          <a:blip r:embed="rId6"/>
          <a:srcRect/>
          <a:stretch>
            <a:fillRect/>
          </a:stretch>
        </p:blipFill>
        <p:spPr bwMode="auto">
          <a:xfrm>
            <a:off x="0" y="-19050"/>
            <a:ext cx="9906000" cy="157163"/>
          </a:xfrm>
          <a:prstGeom prst="rect">
            <a:avLst/>
          </a:prstGeom>
          <a:noFill/>
          <a:ln w="9525">
            <a:noFill/>
            <a:miter lim="800000"/>
            <a:headEnd/>
            <a:tailEnd/>
          </a:ln>
        </p:spPr>
      </p:pic>
      <p:sp>
        <p:nvSpPr>
          <p:cNvPr id="2" name="Title 1"/>
          <p:cNvSpPr>
            <a:spLocks noGrp="1"/>
          </p:cNvSpPr>
          <p:nvPr>
            <p:ph type="ctrTitle"/>
          </p:nvPr>
        </p:nvSpPr>
        <p:spPr bwMode="gray">
          <a:xfrm>
            <a:off x="354277" y="1133481"/>
            <a:ext cx="9206045" cy="1409695"/>
          </a:xfrm>
        </p:spPr>
        <p:txBody>
          <a:bodyPr anchor="b"/>
          <a:lstStyle>
            <a:lvl1pPr>
              <a:defRPr sz="2800" b="1">
                <a:solidFill>
                  <a:srgbClr val="E40019"/>
                </a:solidFill>
                <a:latin typeface="+mn-lt"/>
              </a:defRPr>
            </a:lvl1pPr>
          </a:lstStyle>
          <a:p>
            <a:r>
              <a:rPr lang="en-US" noProof="0" dirty="0" smtClean="0"/>
              <a:t>Click to edit Master title style</a:t>
            </a:r>
            <a:endParaRPr lang="de-DE" noProof="0" dirty="0"/>
          </a:p>
        </p:txBody>
      </p:sp>
      <p:sp>
        <p:nvSpPr>
          <p:cNvPr id="18" name="Subtitle 2"/>
          <p:cNvSpPr>
            <a:spLocks noGrp="1"/>
          </p:cNvSpPr>
          <p:nvPr>
            <p:ph type="subTitle" idx="1"/>
          </p:nvPr>
        </p:nvSpPr>
        <p:spPr bwMode="gray">
          <a:xfrm>
            <a:off x="354278" y="2705505"/>
            <a:ext cx="2130478" cy="456796"/>
          </a:xfrm>
        </p:spPr>
        <p:txBody>
          <a:bodyPr/>
          <a:lstStyle>
            <a:lvl1pPr marL="0" indent="0" algn="l">
              <a:lnSpc>
                <a:spcPts val="1800"/>
              </a:lnSpc>
              <a:spcBef>
                <a:spcPts val="0"/>
              </a:spcBef>
              <a:buNone/>
              <a:defRPr sz="1600" b="0" i="0">
                <a:solidFill>
                  <a:srgbClr val="808080"/>
                </a:solidFill>
                <a:latin typeface="+mn-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noProof="0" dirty="0" smtClean="0"/>
              <a:t>Click to edit Master subtitle style</a:t>
            </a:r>
            <a:endParaRPr lang="de-DE" noProof="0" dirty="0"/>
          </a:p>
        </p:txBody>
      </p:sp>
      <p:sp>
        <p:nvSpPr>
          <p:cNvPr id="13" name="Bildplatzhalter 18"/>
          <p:cNvSpPr>
            <a:spLocks noGrp="1"/>
          </p:cNvSpPr>
          <p:nvPr>
            <p:ph type="pic" sz="quarter" idx="10"/>
          </p:nvPr>
        </p:nvSpPr>
        <p:spPr bwMode="gray">
          <a:xfrm>
            <a:off x="-11700" y="3649665"/>
            <a:ext cx="9925500" cy="2874961"/>
          </a:xfrm>
          <a:solidFill>
            <a:schemeClr val="tx2"/>
          </a:solidFill>
          <a:ln>
            <a:noFill/>
          </a:ln>
        </p:spPr>
        <p:txBody>
          <a:bodyPr rtlCol="0" anchor="ctr">
            <a:noAutofit/>
          </a:bodyPr>
          <a:lstStyle>
            <a:lvl1pPr algn="ctr">
              <a:defRPr/>
            </a:lvl1pPr>
          </a:lstStyle>
          <a:p>
            <a:pPr lvl="0"/>
            <a:r>
              <a:rPr lang="de-DE" noProof="0" smtClean="0"/>
              <a:t>Bild durch Klicken auf Symbol hinzufügen</a:t>
            </a:r>
            <a:endParaRPr lang="de-DE" noProof="0"/>
          </a:p>
        </p:txBody>
      </p:sp>
      <p:sp>
        <p:nvSpPr>
          <p:cNvPr id="9" name="Datumsplatzhalter 43"/>
          <p:cNvSpPr>
            <a:spLocks noGrp="1"/>
          </p:cNvSpPr>
          <p:nvPr>
            <p:ph type="dt" sz="half" idx="11"/>
          </p:nvPr>
        </p:nvSpPr>
        <p:spPr bwMode="gray">
          <a:xfrm>
            <a:off x="7410450" y="2705100"/>
            <a:ext cx="2149475" cy="365125"/>
          </a:xfrm>
          <a:prstGeom prst="rect">
            <a:avLst/>
          </a:prstGeom>
        </p:spPr>
        <p:txBody>
          <a:bodyPr vert="horz" lIns="0" tIns="0" rIns="0" bIns="0" rtlCol="0" anchor="t" anchorCtr="0">
            <a:noAutofit/>
          </a:bodyPr>
          <a:lstStyle>
            <a:lvl1pPr marL="0" indent="0" algn="l" defTabSz="914400" rtl="0" eaLnBrk="1" latinLnBrk="0" hangingPunct="1">
              <a:lnSpc>
                <a:spcPts val="1800"/>
              </a:lnSpc>
              <a:spcBef>
                <a:spcPts val="0"/>
              </a:spcBef>
              <a:buFontTx/>
              <a:buNone/>
              <a:defRPr lang="de-DE" sz="1600" b="0" i="0" kern="1200" noProof="0">
                <a:solidFill>
                  <a:srgbClr val="808080"/>
                </a:solidFill>
                <a:latin typeface="+mn-lt"/>
                <a:ea typeface="+mn-ea"/>
                <a:cs typeface="Arial"/>
              </a:defRPr>
            </a:lvl1pPr>
          </a:lstStyle>
          <a:p>
            <a:pPr>
              <a:defRPr/>
            </a:pPr>
            <a:endParaRPr lang="en-US"/>
          </a:p>
        </p:txBody>
      </p:sp>
    </p:spTree>
  </p:cSld>
  <p:clrMapOvr>
    <a:masterClrMapping/>
  </p:clrMapOvr>
  <p:transition spd="slow"/>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itel und Inhalt">
    <p:spTree>
      <p:nvGrpSpPr>
        <p:cNvPr id="1" name=""/>
        <p:cNvGrpSpPr/>
        <p:nvPr/>
      </p:nvGrpSpPr>
      <p:grpSpPr>
        <a:xfrm>
          <a:off x="0" y="0"/>
          <a:ext cx="0" cy="0"/>
          <a:chOff x="0" y="0"/>
          <a:chExt cx="0" cy="0"/>
        </a:xfrm>
      </p:grpSpPr>
      <p:graphicFrame>
        <p:nvGraphicFramePr>
          <p:cNvPr id="4" name="Rectangle 1" hidden="1"/>
          <p:cNvGraphicFramePr>
            <a:graphicFrameLocks/>
          </p:cNvGraphicFramePr>
          <p:nvPr>
            <p:custDataLst>
              <p:tags r:id="rId2"/>
            </p:custDataLst>
          </p:nvPr>
        </p:nvGraphicFramePr>
        <p:xfrm>
          <a:off x="0" y="0"/>
          <a:ext cx="171450" cy="158750"/>
        </p:xfrm>
        <a:graphic>
          <a:graphicData uri="http://schemas.openxmlformats.org/presentationml/2006/ole">
            <p:oleObj spid="_x0000_s141313" name="think-cell Slide" r:id="rId5" imgW="0" imgH="0" progId="">
              <p:embed/>
            </p:oleObj>
          </a:graphicData>
        </a:graphic>
      </p:graphicFrame>
      <p:sp>
        <p:nvSpPr>
          <p:cNvPr id="2" name="Title 1"/>
          <p:cNvSpPr>
            <a:spLocks noGrp="1"/>
          </p:cNvSpPr>
          <p:nvPr>
            <p:ph type="title"/>
          </p:nvPr>
        </p:nvSpPr>
        <p:spPr bwMode="gray">
          <a:xfrm>
            <a:off x="354277" y="216000"/>
            <a:ext cx="7045228" cy="324000"/>
          </a:xfrm>
        </p:spPr>
        <p:txBody>
          <a:bodyPr/>
          <a:lstStyle>
            <a:lvl1pPr>
              <a:defRPr>
                <a:solidFill>
                  <a:schemeClr val="bg1"/>
                </a:solidFill>
                <a:latin typeface="+mn-lt"/>
              </a:defRPr>
            </a:lvl1pPr>
          </a:lstStyle>
          <a:p>
            <a:r>
              <a:rPr lang="de-DE" noProof="0" smtClean="0"/>
              <a:t>Titelmasterformat durch Klicken bearbeiten</a:t>
            </a:r>
            <a:endParaRPr lang="de-DE" noProof="0" dirty="0"/>
          </a:p>
        </p:txBody>
      </p:sp>
      <p:sp>
        <p:nvSpPr>
          <p:cNvPr id="10" name="Inhaltsplatzhalter 9"/>
          <p:cNvSpPr>
            <a:spLocks noGrp="1"/>
          </p:cNvSpPr>
          <p:nvPr>
            <p:ph sz="quarter" idx="10"/>
          </p:nvPr>
        </p:nvSpPr>
        <p:spPr bwMode="gray">
          <a:xfrm>
            <a:off x="355997" y="1125538"/>
            <a:ext cx="9204325" cy="5124450"/>
          </a:xfrm>
        </p:spPr>
        <p:txBody>
          <a:bodyPr/>
          <a:lstStyle/>
          <a:p>
            <a:pPr lvl="0"/>
            <a:r>
              <a:rPr lang="de-DE" dirty="0" smtClean="0"/>
              <a:t>Textmasterformate durch Klicken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
        <p:nvSpPr>
          <p:cNvPr id="5" name="Slide Number Placeholder 5"/>
          <p:cNvSpPr>
            <a:spLocks noGrp="1"/>
          </p:cNvSpPr>
          <p:nvPr>
            <p:ph type="sldNum" sz="quarter" idx="11"/>
            <p:custDataLst>
              <p:tags r:id="rId3"/>
            </p:custDataLst>
          </p:nvPr>
        </p:nvSpPr>
        <p:spPr/>
        <p:txBody>
          <a:bodyPr/>
          <a:lstStyle>
            <a:lvl1pPr algn="r">
              <a:defRPr sz="800" b="1">
                <a:solidFill>
                  <a:schemeClr val="tx1"/>
                </a:solidFill>
              </a:defRPr>
            </a:lvl1pPr>
          </a:lstStyle>
          <a:p>
            <a:pPr>
              <a:defRPr/>
            </a:pPr>
            <a:fld id="{A7F2770E-056D-4E45-89D9-7F56F1ED57E6}" type="slidenum">
              <a:rPr lang="de-DE"/>
              <a:pPr>
                <a:defRPr/>
              </a:pPr>
              <a:t>‹#›</a:t>
            </a:fld>
            <a:endParaRPr lang="de-DE" dirty="0"/>
          </a:p>
        </p:txBody>
      </p:sp>
    </p:spTree>
  </p:cSld>
  <p:clrMapOvr>
    <a:masterClrMapping/>
  </p:clrMapOvr>
  <p:transition spd="slow"/>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zwei Spalten">
    <p:spTree>
      <p:nvGrpSpPr>
        <p:cNvPr id="1" name=""/>
        <p:cNvGrpSpPr/>
        <p:nvPr/>
      </p:nvGrpSpPr>
      <p:grpSpPr>
        <a:xfrm>
          <a:off x="0" y="0"/>
          <a:ext cx="0" cy="0"/>
          <a:chOff x="0" y="0"/>
          <a:chExt cx="0" cy="0"/>
        </a:xfrm>
      </p:grpSpPr>
      <p:graphicFrame>
        <p:nvGraphicFramePr>
          <p:cNvPr id="5" name="Rectangle 1" hidden="1"/>
          <p:cNvGraphicFramePr>
            <a:graphicFrameLocks/>
          </p:cNvGraphicFramePr>
          <p:nvPr>
            <p:custDataLst>
              <p:tags r:id="rId2"/>
            </p:custDataLst>
          </p:nvPr>
        </p:nvGraphicFramePr>
        <p:xfrm>
          <a:off x="0" y="0"/>
          <a:ext cx="171450" cy="158750"/>
        </p:xfrm>
        <a:graphic>
          <a:graphicData uri="http://schemas.openxmlformats.org/presentationml/2006/ole">
            <p:oleObj spid="_x0000_s142337" name="think-cell Slide" r:id="rId5" imgW="0" imgH="0" progId="">
              <p:embed/>
            </p:oleObj>
          </a:graphicData>
        </a:graphic>
      </p:graphicFrame>
      <p:sp>
        <p:nvSpPr>
          <p:cNvPr id="12" name="Content Placeholder 11"/>
          <p:cNvSpPr>
            <a:spLocks noGrp="1"/>
          </p:cNvSpPr>
          <p:nvPr>
            <p:ph sz="quarter" idx="14"/>
          </p:nvPr>
        </p:nvSpPr>
        <p:spPr bwMode="gray">
          <a:xfrm>
            <a:off x="5195492" y="1125538"/>
            <a:ext cx="4364831" cy="5133975"/>
          </a:xfrm>
        </p:spPr>
        <p:txBody>
          <a:bodyPr/>
          <a:lstStyle>
            <a:lvl1pPr>
              <a:defRPr/>
            </a:lvl1pPr>
            <a:lvl2pPr>
              <a:defRPr/>
            </a:lvl2pPr>
            <a:lvl3pPr>
              <a:defRPr/>
            </a:lvl3pPr>
            <a:lvl4pPr>
              <a:defRPr/>
            </a:lvl4pPr>
            <a:lvl5pP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de-DE" dirty="0"/>
          </a:p>
        </p:txBody>
      </p:sp>
      <p:sp>
        <p:nvSpPr>
          <p:cNvPr id="16" name="Content Placeholder 15"/>
          <p:cNvSpPr>
            <a:spLocks noGrp="1"/>
          </p:cNvSpPr>
          <p:nvPr>
            <p:ph sz="quarter" idx="15"/>
          </p:nvPr>
        </p:nvSpPr>
        <p:spPr bwMode="gray">
          <a:xfrm>
            <a:off x="355997" y="1125539"/>
            <a:ext cx="4362968" cy="5133975"/>
          </a:xfrm>
        </p:spPr>
        <p:txBody>
          <a:bodyPr/>
          <a:lstStyle>
            <a:lvl1pPr>
              <a:defRPr>
                <a:solidFill>
                  <a:srgbClr val="696969"/>
                </a:solidFill>
              </a:defRPr>
            </a:lvl1pPr>
            <a:lvl2pPr>
              <a:defRPr/>
            </a:lvl2pPr>
            <a:lvl3pPr>
              <a:defRPr/>
            </a:lvl3pPr>
            <a:lvl4pPr>
              <a:defRPr/>
            </a:lvl4pPr>
            <a:lvl5pP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de-DE" dirty="0"/>
          </a:p>
        </p:txBody>
      </p:sp>
      <p:sp>
        <p:nvSpPr>
          <p:cNvPr id="10" name="Title 1"/>
          <p:cNvSpPr>
            <a:spLocks noGrp="1"/>
          </p:cNvSpPr>
          <p:nvPr>
            <p:ph type="title"/>
          </p:nvPr>
        </p:nvSpPr>
        <p:spPr bwMode="gray">
          <a:xfrm>
            <a:off x="354277" y="216000"/>
            <a:ext cx="7045228" cy="324000"/>
          </a:xfrm>
        </p:spPr>
        <p:txBody>
          <a:bodyPr/>
          <a:lstStyle>
            <a:lvl1pPr>
              <a:defRPr>
                <a:solidFill>
                  <a:schemeClr val="bg1"/>
                </a:solidFill>
                <a:latin typeface="+mn-lt"/>
              </a:defRPr>
            </a:lvl1pPr>
          </a:lstStyle>
          <a:p>
            <a:r>
              <a:rPr lang="de-DE" noProof="0" smtClean="0"/>
              <a:t>Titelmasterformat durch Klicken bearbeiten</a:t>
            </a:r>
            <a:endParaRPr lang="de-DE" noProof="0" dirty="0"/>
          </a:p>
        </p:txBody>
      </p:sp>
      <p:sp>
        <p:nvSpPr>
          <p:cNvPr id="6" name="Slide Number Placeholder 5"/>
          <p:cNvSpPr>
            <a:spLocks noGrp="1"/>
          </p:cNvSpPr>
          <p:nvPr>
            <p:ph type="sldNum" sz="quarter" idx="16"/>
            <p:custDataLst>
              <p:tags r:id="rId3"/>
            </p:custDataLst>
          </p:nvPr>
        </p:nvSpPr>
        <p:spPr/>
        <p:txBody>
          <a:bodyPr/>
          <a:lstStyle>
            <a:lvl1pPr algn="r">
              <a:defRPr sz="800" b="1">
                <a:solidFill>
                  <a:schemeClr val="tx1"/>
                </a:solidFill>
              </a:defRPr>
            </a:lvl1pPr>
          </a:lstStyle>
          <a:p>
            <a:pPr>
              <a:defRPr/>
            </a:pPr>
            <a:fld id="{4B69FA25-7DBF-4B0E-8481-C157571E7857}" type="slidenum">
              <a:rPr lang="de-DE"/>
              <a:pPr>
                <a:defRPr/>
              </a:pPr>
              <a:t>‹#›</a:t>
            </a:fld>
            <a:endParaRPr lang="de-DE" dirty="0"/>
          </a:p>
        </p:txBody>
      </p:sp>
    </p:spTree>
  </p:cSld>
  <p:clrMapOvr>
    <a:masterClrMapping/>
  </p:clrMapOvr>
  <p:transition spd="slow"/>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zwei Spalten 2/3 - 1/3">
    <p:spTree>
      <p:nvGrpSpPr>
        <p:cNvPr id="1" name=""/>
        <p:cNvGrpSpPr/>
        <p:nvPr/>
      </p:nvGrpSpPr>
      <p:grpSpPr>
        <a:xfrm>
          <a:off x="0" y="0"/>
          <a:ext cx="0" cy="0"/>
          <a:chOff x="0" y="0"/>
          <a:chExt cx="0" cy="0"/>
        </a:xfrm>
      </p:grpSpPr>
      <p:graphicFrame>
        <p:nvGraphicFramePr>
          <p:cNvPr id="5" name="Rectangle 1" hidden="1"/>
          <p:cNvGraphicFramePr>
            <a:graphicFrameLocks/>
          </p:cNvGraphicFramePr>
          <p:nvPr>
            <p:custDataLst>
              <p:tags r:id="rId2"/>
            </p:custDataLst>
          </p:nvPr>
        </p:nvGraphicFramePr>
        <p:xfrm>
          <a:off x="0" y="0"/>
          <a:ext cx="171450" cy="158750"/>
        </p:xfrm>
        <a:graphic>
          <a:graphicData uri="http://schemas.openxmlformats.org/presentationml/2006/ole">
            <p:oleObj spid="_x0000_s143361" name="think-cell Slide" r:id="rId5" imgW="0" imgH="0" progId="">
              <p:embed/>
            </p:oleObj>
          </a:graphicData>
        </a:graphic>
      </p:graphicFrame>
      <p:sp>
        <p:nvSpPr>
          <p:cNvPr id="12" name="Content Placeholder 11"/>
          <p:cNvSpPr>
            <a:spLocks noGrp="1"/>
          </p:cNvSpPr>
          <p:nvPr>
            <p:ph sz="quarter" idx="14"/>
          </p:nvPr>
        </p:nvSpPr>
        <p:spPr bwMode="gray">
          <a:xfrm>
            <a:off x="6732983" y="1125538"/>
            <a:ext cx="2827340" cy="5133975"/>
          </a:xfrm>
        </p:spPr>
        <p:txBody>
          <a:bodyPr/>
          <a:lstStyle>
            <a:lvl1pPr>
              <a:defRPr/>
            </a:lvl1pPr>
            <a:lvl2pPr>
              <a:defRPr/>
            </a:lvl2pPr>
            <a:lvl3pPr>
              <a:defRPr/>
            </a:lvl3pPr>
            <a:lvl4pPr>
              <a:defRPr/>
            </a:lvl4pPr>
            <a:lvl5pP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de-DE" dirty="0"/>
          </a:p>
        </p:txBody>
      </p:sp>
      <p:sp>
        <p:nvSpPr>
          <p:cNvPr id="16" name="Content Placeholder 15"/>
          <p:cNvSpPr>
            <a:spLocks noGrp="1"/>
          </p:cNvSpPr>
          <p:nvPr>
            <p:ph sz="quarter" idx="15"/>
          </p:nvPr>
        </p:nvSpPr>
        <p:spPr bwMode="gray">
          <a:xfrm>
            <a:off x="355996" y="1125539"/>
            <a:ext cx="5919523" cy="5133975"/>
          </a:xfrm>
        </p:spPr>
        <p:txBody>
          <a:bodyPr/>
          <a:lstStyle>
            <a:lvl1pPr>
              <a:defRPr>
                <a:solidFill>
                  <a:srgbClr val="696969"/>
                </a:solidFill>
              </a:defRPr>
            </a:lvl1pPr>
            <a:lvl2pPr>
              <a:defRPr/>
            </a:lvl2pPr>
            <a:lvl3pPr>
              <a:defRPr/>
            </a:lvl3pPr>
            <a:lvl4pPr>
              <a:defRPr/>
            </a:lvl4pPr>
            <a:lvl5pP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de-DE" dirty="0"/>
          </a:p>
        </p:txBody>
      </p:sp>
      <p:sp>
        <p:nvSpPr>
          <p:cNvPr id="10" name="Title 1"/>
          <p:cNvSpPr>
            <a:spLocks noGrp="1"/>
          </p:cNvSpPr>
          <p:nvPr>
            <p:ph type="title"/>
          </p:nvPr>
        </p:nvSpPr>
        <p:spPr bwMode="gray">
          <a:xfrm>
            <a:off x="354277" y="216000"/>
            <a:ext cx="7045228" cy="324000"/>
          </a:xfrm>
        </p:spPr>
        <p:txBody>
          <a:bodyPr/>
          <a:lstStyle>
            <a:lvl1pPr>
              <a:defRPr>
                <a:solidFill>
                  <a:schemeClr val="bg1"/>
                </a:solidFill>
                <a:latin typeface="+mn-lt"/>
              </a:defRPr>
            </a:lvl1pPr>
          </a:lstStyle>
          <a:p>
            <a:r>
              <a:rPr lang="de-DE" noProof="0" smtClean="0"/>
              <a:t>Titelmasterformat durch Klicken bearbeiten</a:t>
            </a:r>
            <a:endParaRPr lang="de-DE" noProof="0" dirty="0"/>
          </a:p>
        </p:txBody>
      </p:sp>
      <p:sp>
        <p:nvSpPr>
          <p:cNvPr id="6" name="Slide Number Placeholder 5"/>
          <p:cNvSpPr>
            <a:spLocks noGrp="1"/>
          </p:cNvSpPr>
          <p:nvPr>
            <p:ph type="sldNum" sz="quarter" idx="16"/>
            <p:custDataLst>
              <p:tags r:id="rId3"/>
            </p:custDataLst>
          </p:nvPr>
        </p:nvSpPr>
        <p:spPr/>
        <p:txBody>
          <a:bodyPr/>
          <a:lstStyle>
            <a:lvl1pPr algn="r">
              <a:defRPr sz="800" b="1">
                <a:solidFill>
                  <a:schemeClr val="tx1"/>
                </a:solidFill>
              </a:defRPr>
            </a:lvl1pPr>
          </a:lstStyle>
          <a:p>
            <a:pPr>
              <a:defRPr/>
            </a:pPr>
            <a:fld id="{A3C816B6-1F20-4BB0-9507-DE8FFB824145}" type="slidenum">
              <a:rPr lang="de-DE"/>
              <a:pPr>
                <a:defRPr/>
              </a:pPr>
              <a:t>‹#›</a:t>
            </a:fld>
            <a:endParaRPr lang="de-DE" dirty="0"/>
          </a:p>
        </p:txBody>
      </p:sp>
    </p:spTree>
  </p:cSld>
  <p:clrMapOvr>
    <a:masterClrMapping/>
  </p:clrMapOvr>
  <p:transition spd="slow"/>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Nur graue Subheadline">
    <p:spTree>
      <p:nvGrpSpPr>
        <p:cNvPr id="1" name=""/>
        <p:cNvGrpSpPr/>
        <p:nvPr/>
      </p:nvGrpSpPr>
      <p:grpSpPr>
        <a:xfrm>
          <a:off x="0" y="0"/>
          <a:ext cx="0" cy="0"/>
          <a:chOff x="0" y="0"/>
          <a:chExt cx="0" cy="0"/>
        </a:xfrm>
      </p:grpSpPr>
      <p:sp>
        <p:nvSpPr>
          <p:cNvPr id="11" name="Titel 1"/>
          <p:cNvSpPr>
            <a:spLocks noGrp="1"/>
          </p:cNvSpPr>
          <p:nvPr>
            <p:ph type="title"/>
          </p:nvPr>
        </p:nvSpPr>
        <p:spPr bwMode="gray">
          <a:xfrm>
            <a:off x="354276" y="215826"/>
            <a:ext cx="7056306" cy="324000"/>
          </a:xfrm>
        </p:spPr>
        <p:txBody>
          <a:bodyPr/>
          <a:lstStyle>
            <a:lvl1pPr>
              <a:defRPr>
                <a:latin typeface="+mn-lt"/>
              </a:defRPr>
            </a:lvl1pPr>
          </a:lstStyle>
          <a:p>
            <a:r>
              <a:rPr lang="de-DE" smtClean="0"/>
              <a:t>Titelmasterformat durch Klicken bearbeiten</a:t>
            </a:r>
            <a:endParaRPr lang="de-DE" dirty="0"/>
          </a:p>
        </p:txBody>
      </p:sp>
      <p:sp>
        <p:nvSpPr>
          <p:cNvPr id="13" name="Textplatzhalter 12"/>
          <p:cNvSpPr>
            <a:spLocks noGrp="1"/>
          </p:cNvSpPr>
          <p:nvPr>
            <p:ph type="body" sz="quarter" idx="14"/>
          </p:nvPr>
        </p:nvSpPr>
        <p:spPr bwMode="gray">
          <a:xfrm>
            <a:off x="355997" y="1125539"/>
            <a:ext cx="9204325" cy="229393"/>
          </a:xfrm>
        </p:spPr>
        <p:txBody>
          <a:bodyPr/>
          <a:lstStyle>
            <a:lvl1pPr>
              <a:defRPr>
                <a:solidFill>
                  <a:srgbClr val="696969"/>
                </a:solidFill>
              </a:defRPr>
            </a:lvl1pPr>
          </a:lstStyle>
          <a:p>
            <a:pPr lvl="0"/>
            <a:r>
              <a:rPr lang="de-DE" smtClean="0"/>
              <a:t>Textmasterformate durch Klicken bearbeiten</a:t>
            </a:r>
          </a:p>
        </p:txBody>
      </p:sp>
      <p:sp>
        <p:nvSpPr>
          <p:cNvPr id="4" name="Slide Number Placeholder 5"/>
          <p:cNvSpPr>
            <a:spLocks noGrp="1"/>
          </p:cNvSpPr>
          <p:nvPr>
            <p:ph type="sldNum" sz="quarter" idx="15"/>
            <p:custDataLst>
              <p:tags r:id="rId1"/>
            </p:custDataLst>
          </p:nvPr>
        </p:nvSpPr>
        <p:spPr/>
        <p:txBody>
          <a:bodyPr/>
          <a:lstStyle>
            <a:lvl1pPr>
              <a:defRPr/>
            </a:lvl1pPr>
          </a:lstStyle>
          <a:p>
            <a:pPr>
              <a:defRPr/>
            </a:pPr>
            <a:fld id="{B7261EBB-070F-4B91-A4DD-CFE98CE36455}" type="slidenum">
              <a:rPr lang="de-DE"/>
              <a:pPr>
                <a:defRPr/>
              </a:pPr>
              <a:t>‹#›</a:t>
            </a:fld>
            <a:endParaRPr lang="de-DE" dirty="0"/>
          </a:p>
        </p:txBody>
      </p:sp>
    </p:spTree>
  </p:cSld>
  <p:clrMapOvr>
    <a:masterClrMapping/>
  </p:clrMapOvr>
  <p:transition spd="slow"/>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Graue Headline 1 Spalte Text">
    <p:spTree>
      <p:nvGrpSpPr>
        <p:cNvPr id="1" name=""/>
        <p:cNvGrpSpPr/>
        <p:nvPr/>
      </p:nvGrpSpPr>
      <p:grpSpPr>
        <a:xfrm>
          <a:off x="0" y="0"/>
          <a:ext cx="0" cy="0"/>
          <a:chOff x="0" y="0"/>
          <a:chExt cx="0" cy="0"/>
        </a:xfrm>
      </p:grpSpPr>
      <p:sp>
        <p:nvSpPr>
          <p:cNvPr id="11" name="Titel 1"/>
          <p:cNvSpPr>
            <a:spLocks noGrp="1"/>
          </p:cNvSpPr>
          <p:nvPr>
            <p:ph type="title"/>
          </p:nvPr>
        </p:nvSpPr>
        <p:spPr bwMode="gray">
          <a:xfrm>
            <a:off x="354276" y="215826"/>
            <a:ext cx="7056306" cy="324000"/>
          </a:xfrm>
        </p:spPr>
        <p:txBody>
          <a:bodyPr/>
          <a:lstStyle>
            <a:lvl1pPr>
              <a:defRPr>
                <a:latin typeface="+mn-lt"/>
              </a:defRPr>
            </a:lvl1pPr>
          </a:lstStyle>
          <a:p>
            <a:r>
              <a:rPr lang="de-DE" smtClean="0"/>
              <a:t>Titelmasterformat durch Klicken bearbeiten</a:t>
            </a:r>
            <a:endParaRPr lang="de-DE" dirty="0"/>
          </a:p>
        </p:txBody>
      </p:sp>
      <p:sp>
        <p:nvSpPr>
          <p:cNvPr id="13" name="Textplatzhalter 12"/>
          <p:cNvSpPr>
            <a:spLocks noGrp="1"/>
          </p:cNvSpPr>
          <p:nvPr>
            <p:ph type="body" sz="quarter" idx="14"/>
          </p:nvPr>
        </p:nvSpPr>
        <p:spPr bwMode="gray">
          <a:xfrm>
            <a:off x="355997" y="1125539"/>
            <a:ext cx="9204325" cy="229393"/>
          </a:xfrm>
        </p:spPr>
        <p:txBody>
          <a:bodyPr/>
          <a:lstStyle>
            <a:lvl1pPr>
              <a:defRPr>
                <a:solidFill>
                  <a:srgbClr val="696969"/>
                </a:solidFill>
              </a:defRPr>
            </a:lvl1pPr>
          </a:lstStyle>
          <a:p>
            <a:pPr lvl="0"/>
            <a:r>
              <a:rPr lang="de-DE" smtClean="0"/>
              <a:t>Textmasterformate durch Klicken bearbeiten</a:t>
            </a:r>
          </a:p>
        </p:txBody>
      </p:sp>
      <p:sp>
        <p:nvSpPr>
          <p:cNvPr id="7" name="Textplatzhalter 16"/>
          <p:cNvSpPr>
            <a:spLocks noGrp="1"/>
          </p:cNvSpPr>
          <p:nvPr>
            <p:ph type="body" sz="quarter" idx="17"/>
          </p:nvPr>
        </p:nvSpPr>
        <p:spPr bwMode="gray">
          <a:xfrm>
            <a:off x="355997" y="1417638"/>
            <a:ext cx="9204325" cy="4832350"/>
          </a:xfrm>
        </p:spPr>
        <p:txBody>
          <a:bodyPr/>
          <a:lstStyle>
            <a:lvl1pPr>
              <a:defRPr b="0"/>
            </a:lvl1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5" name="Slide Number Placeholder 5"/>
          <p:cNvSpPr>
            <a:spLocks noGrp="1"/>
          </p:cNvSpPr>
          <p:nvPr>
            <p:ph type="sldNum" sz="quarter" idx="18"/>
            <p:custDataLst>
              <p:tags r:id="rId1"/>
            </p:custDataLst>
          </p:nvPr>
        </p:nvSpPr>
        <p:spPr/>
        <p:txBody>
          <a:bodyPr/>
          <a:lstStyle>
            <a:lvl1pPr>
              <a:defRPr/>
            </a:lvl1pPr>
          </a:lstStyle>
          <a:p>
            <a:pPr>
              <a:defRPr/>
            </a:pPr>
            <a:fld id="{81D4D4BD-58CA-4387-A23C-BF3D6CEFCA6F}" type="slidenum">
              <a:rPr lang="de-DE"/>
              <a:pPr>
                <a:defRPr/>
              </a:pPr>
              <a:t>‹#›</a:t>
            </a:fld>
            <a:endParaRPr lang="de-DE" dirty="0"/>
          </a:p>
        </p:txBody>
      </p:sp>
    </p:spTree>
  </p:cSld>
  <p:clrMapOvr>
    <a:masterClrMapping/>
  </p:clrMapOvr>
  <p:transition spd="slow"/>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tags" Target="../tags/tag1.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vmlDrawing" Target="../drawings/vmlDrawing1.vml"/><Relationship Id="rId33" Type="http://schemas.openxmlformats.org/officeDocument/2006/relationships/oleObject" Target="../embeddings/oleObject1.bin"/><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tags" Target="../tags/tag4.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theme" Target="../theme/theme1.xml"/><Relationship Id="rId32" Type="http://schemas.openxmlformats.org/officeDocument/2006/relationships/image" Target="../media/image1.jpe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tags" Target="../tags/tag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tags" Target="../tags/tag6.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tags" Target="../tags/tag2.xml"/><Relationship Id="rId30" Type="http://schemas.openxmlformats.org/officeDocument/2006/relationships/tags" Target="../tags/tag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8" name="Grafik 18" descr="Header_Content.JPG"/>
          <p:cNvPicPr>
            <a:picLocks noChangeAspect="1"/>
          </p:cNvPicPr>
          <p:nvPr/>
        </p:nvPicPr>
        <p:blipFill>
          <a:blip r:embed="rId32"/>
          <a:srcRect/>
          <a:stretch>
            <a:fillRect/>
          </a:stretch>
        </p:blipFill>
        <p:spPr bwMode="auto">
          <a:xfrm>
            <a:off x="0" y="0"/>
            <a:ext cx="9906000" cy="808038"/>
          </a:xfrm>
          <a:prstGeom prst="rect">
            <a:avLst/>
          </a:prstGeom>
          <a:noFill/>
          <a:ln w="9525">
            <a:noFill/>
            <a:miter lim="800000"/>
            <a:headEnd/>
            <a:tailEnd/>
          </a:ln>
        </p:spPr>
      </p:pic>
      <p:sp>
        <p:nvSpPr>
          <p:cNvPr id="25" name="Rechteck 24"/>
          <p:cNvSpPr/>
          <p:nvPr/>
        </p:nvSpPr>
        <p:spPr bwMode="gray">
          <a:xfrm>
            <a:off x="0" y="6524625"/>
            <a:ext cx="9906000" cy="333375"/>
          </a:xfrm>
          <a:prstGeom prst="rect">
            <a:avLst/>
          </a:prstGeom>
          <a:solidFill>
            <a:srgbClr val="B0B0B0"/>
          </a:solidFill>
          <a:ln>
            <a:noFill/>
          </a:ln>
        </p:spPr>
        <p:txBody>
          <a:bodyPr wrap="none" anchor="ctr"/>
          <a:lstStyle/>
          <a:p>
            <a:pPr algn="ctr" eaLnBrk="0" hangingPunct="0">
              <a:defRPr/>
            </a:pPr>
            <a:endParaRPr lang="de-DE" sz="1600" dirty="0" err="1"/>
          </a:p>
        </p:txBody>
      </p:sp>
      <p:sp>
        <p:nvSpPr>
          <p:cNvPr id="21" name="OT_FootnoteSource" hidden="1"/>
          <p:cNvSpPr txBox="1"/>
          <p:nvPr>
            <p:custDataLst>
              <p:tags r:id="rId26"/>
            </p:custDataLst>
          </p:nvPr>
        </p:nvSpPr>
        <p:spPr>
          <a:xfrm>
            <a:off x="354013" y="6294438"/>
            <a:ext cx="9205912" cy="217487"/>
          </a:xfrm>
          <a:prstGeom prst="rect">
            <a:avLst/>
          </a:prstGeom>
          <a:noFill/>
        </p:spPr>
        <p:txBody>
          <a:bodyPr lIns="72000">
            <a:spAutoFit/>
          </a:bodyPr>
          <a:lstStyle/>
          <a:p>
            <a:pPr marL="355600" indent="-355600" algn="ctr" eaLnBrk="0" hangingPunct="0">
              <a:tabLst>
                <a:tab pos="384175" algn="l"/>
              </a:tabLst>
              <a:defRPr/>
            </a:pPr>
            <a:r>
              <a:rPr lang="de-DE" sz="900" dirty="0">
                <a:solidFill>
                  <a:srgbClr val="696969"/>
                </a:solidFill>
              </a:rPr>
              <a:t>Quelle:	</a:t>
            </a:r>
            <a:r>
              <a:rPr lang="de-DE" sz="900" dirty="0" err="1">
                <a:solidFill>
                  <a:srgbClr val="696969"/>
                </a:solidFill>
              </a:rPr>
              <a:t>PrognosFootnoteSource</a:t>
            </a:r>
            <a:endParaRPr lang="de-DE" sz="900" dirty="0">
              <a:solidFill>
                <a:srgbClr val="696969"/>
              </a:solidFill>
            </a:endParaRPr>
          </a:p>
        </p:txBody>
      </p:sp>
      <p:graphicFrame>
        <p:nvGraphicFramePr>
          <p:cNvPr id="1026" name="Rectangle 1" hidden="1"/>
          <p:cNvGraphicFramePr>
            <a:graphicFrameLocks/>
          </p:cNvGraphicFramePr>
          <p:nvPr>
            <p:custDataLst>
              <p:tags r:id="rId27"/>
            </p:custDataLst>
          </p:nvPr>
        </p:nvGraphicFramePr>
        <p:xfrm>
          <a:off x="0" y="0"/>
          <a:ext cx="171450" cy="158750"/>
        </p:xfrm>
        <a:graphic>
          <a:graphicData uri="http://schemas.openxmlformats.org/presentationml/2006/ole">
            <p:oleObj spid="_x0000_s1026" name="think-cell Slide" r:id="rId33" imgW="0" imgH="0" progId="">
              <p:embed/>
            </p:oleObj>
          </a:graphicData>
        </a:graphic>
      </p:graphicFrame>
      <p:sp>
        <p:nvSpPr>
          <p:cNvPr id="1031" name="Title Placeholder 1"/>
          <p:cNvSpPr>
            <a:spLocks noGrp="1"/>
          </p:cNvSpPr>
          <p:nvPr>
            <p:ph type="title"/>
            <p:custDataLst>
              <p:tags r:id="rId28"/>
            </p:custDataLst>
          </p:nvPr>
        </p:nvSpPr>
        <p:spPr bwMode="gray">
          <a:xfrm>
            <a:off x="354013" y="215900"/>
            <a:ext cx="7056437" cy="323850"/>
          </a:xfrm>
          <a:prstGeom prst="rect">
            <a:avLst/>
          </a:prstGeom>
          <a:noFill/>
          <a:ln w="9525">
            <a:noFill/>
            <a:miter lim="800000"/>
            <a:headEnd/>
            <a:tailEnd/>
          </a:ln>
        </p:spPr>
        <p:txBody>
          <a:bodyPr vert="horz" wrap="square" lIns="0" tIns="0" rIns="0" bIns="0" numCol="1" anchor="ctr" anchorCtr="0" compatLnSpc="1">
            <a:prstTxWarp prst="textNoShape">
              <a:avLst/>
            </a:prstTxWarp>
          </a:bodyPr>
          <a:lstStyle/>
          <a:p>
            <a:pPr lvl="0"/>
            <a:r>
              <a:rPr lang="de-DE" smtClean="0"/>
              <a:t>Titelmasterformat durch Klicken bearbeiten</a:t>
            </a:r>
          </a:p>
        </p:txBody>
      </p:sp>
      <p:sp>
        <p:nvSpPr>
          <p:cNvPr id="1032" name="Text Placeholder 2"/>
          <p:cNvSpPr>
            <a:spLocks noGrp="1"/>
          </p:cNvSpPr>
          <p:nvPr>
            <p:ph type="body" idx="1"/>
            <p:custDataLst>
              <p:tags r:id="rId29"/>
            </p:custDataLst>
          </p:nvPr>
        </p:nvSpPr>
        <p:spPr bwMode="gray">
          <a:xfrm>
            <a:off x="355600" y="1125538"/>
            <a:ext cx="9190038" cy="511175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p>
        </p:txBody>
      </p:sp>
      <p:grpSp>
        <p:nvGrpSpPr>
          <p:cNvPr id="1033" name="OT_Group_Sticker" hidden="1"/>
          <p:cNvGrpSpPr>
            <a:grpSpLocks/>
          </p:cNvGrpSpPr>
          <p:nvPr>
            <p:custDataLst>
              <p:tags r:id="rId30"/>
            </p:custDataLst>
          </p:nvPr>
        </p:nvGrpSpPr>
        <p:grpSpPr bwMode="auto">
          <a:xfrm>
            <a:off x="9009063" y="952500"/>
            <a:ext cx="609600" cy="247650"/>
            <a:chOff x="5328" y="618"/>
            <a:chExt cx="354" cy="156"/>
          </a:xfrm>
        </p:grpSpPr>
        <p:sp>
          <p:nvSpPr>
            <p:cNvPr id="16" name="Rectangle 109"/>
            <p:cNvSpPr>
              <a:spLocks noChangeArrowheads="1"/>
            </p:cNvSpPr>
            <p:nvPr/>
          </p:nvSpPr>
          <p:spPr bwMode="auto">
            <a:xfrm>
              <a:off x="5341" y="618"/>
              <a:ext cx="327" cy="156"/>
            </a:xfrm>
            <a:prstGeom prst="rect">
              <a:avLst/>
            </a:prstGeom>
            <a:noFill/>
            <a:ln w="9525">
              <a:noFill/>
              <a:miter lim="800000"/>
              <a:headEnd/>
              <a:tailEnd/>
            </a:ln>
            <a:effectLst/>
          </p:spPr>
          <p:txBody>
            <a:bodyPr wrap="none" lIns="0" tIns="46038" rIns="0" bIns="46038" anchor="ctr">
              <a:spAutoFit/>
            </a:bodyPr>
            <a:lstStyle/>
            <a:p>
              <a:pPr algn="ctr" eaLnBrk="0" hangingPunct="0">
                <a:tabLst>
                  <a:tab pos="6400800" algn="r"/>
                  <a:tab pos="8636000" algn="r"/>
                </a:tabLst>
                <a:defRPr/>
              </a:pPr>
              <a:r>
                <a:rPr lang="en-GB" sz="1000" b="1">
                  <a:cs typeface="Arial"/>
                </a:rPr>
                <a:t>STICKER</a:t>
              </a:r>
              <a:endParaRPr lang="en-GB" sz="1000" b="1" dirty="0">
                <a:cs typeface="Arial"/>
              </a:endParaRPr>
            </a:p>
          </p:txBody>
        </p:sp>
        <p:sp>
          <p:nvSpPr>
            <p:cNvPr id="17" name="StickerLine"/>
            <p:cNvSpPr>
              <a:spLocks noChangeShapeType="1"/>
            </p:cNvSpPr>
            <p:nvPr/>
          </p:nvSpPr>
          <p:spPr bwMode="auto">
            <a:xfrm>
              <a:off x="5328" y="623"/>
              <a:ext cx="354" cy="1"/>
            </a:xfrm>
            <a:prstGeom prst="line">
              <a:avLst/>
            </a:prstGeom>
            <a:noFill/>
            <a:ln w="9525">
              <a:solidFill>
                <a:schemeClr val="tx1"/>
              </a:solidFill>
              <a:round/>
              <a:headEnd type="none" w="sm" len="sm"/>
              <a:tailEnd type="none" w="sm" len="sm"/>
            </a:ln>
            <a:effectLst/>
          </p:spPr>
          <p:txBody>
            <a:bodyPr wrap="none" anchor="ctr"/>
            <a:lstStyle/>
            <a:p>
              <a:pPr algn="ctr" eaLnBrk="0" hangingPunct="0">
                <a:defRPr/>
              </a:pPr>
              <a:endParaRPr lang="en-GB">
                <a:cs typeface="Arial"/>
              </a:endParaRPr>
            </a:p>
          </p:txBody>
        </p:sp>
        <p:sp>
          <p:nvSpPr>
            <p:cNvPr id="18" name="StickerLine"/>
            <p:cNvSpPr>
              <a:spLocks noChangeShapeType="1"/>
            </p:cNvSpPr>
            <p:nvPr/>
          </p:nvSpPr>
          <p:spPr bwMode="auto">
            <a:xfrm>
              <a:off x="5328" y="767"/>
              <a:ext cx="354" cy="1"/>
            </a:xfrm>
            <a:prstGeom prst="line">
              <a:avLst/>
            </a:prstGeom>
            <a:noFill/>
            <a:ln w="9525">
              <a:solidFill>
                <a:schemeClr val="tx1"/>
              </a:solidFill>
              <a:round/>
              <a:headEnd type="none" w="sm" len="sm"/>
              <a:tailEnd type="none" w="sm" len="sm"/>
            </a:ln>
            <a:effectLst/>
          </p:spPr>
          <p:txBody>
            <a:bodyPr wrap="none" anchor="ctr"/>
            <a:lstStyle/>
            <a:p>
              <a:pPr algn="ctr" eaLnBrk="0" hangingPunct="0">
                <a:defRPr/>
              </a:pPr>
              <a:endParaRPr lang="en-GB">
                <a:cs typeface="Arial"/>
              </a:endParaRPr>
            </a:p>
          </p:txBody>
        </p:sp>
      </p:grpSp>
      <p:sp>
        <p:nvSpPr>
          <p:cNvPr id="29" name="Slide Number Placeholder 5"/>
          <p:cNvSpPr>
            <a:spLocks noGrp="1"/>
          </p:cNvSpPr>
          <p:nvPr>
            <p:ph type="sldNum" sz="quarter" idx="4"/>
            <p:custDataLst>
              <p:tags r:id="rId31"/>
            </p:custDataLst>
          </p:nvPr>
        </p:nvSpPr>
        <p:spPr bwMode="gray">
          <a:xfrm>
            <a:off x="9388475" y="6616700"/>
            <a:ext cx="325438" cy="150813"/>
          </a:xfrm>
          <a:prstGeom prst="rect">
            <a:avLst/>
          </a:prstGeom>
        </p:spPr>
        <p:txBody>
          <a:bodyPr vert="horz" wrap="none" lIns="0" tIns="45720" rIns="0" bIns="45720" rtlCol="0" anchor="ctr"/>
          <a:lstStyle>
            <a:lvl1pPr algn="r" eaLnBrk="0" hangingPunct="0">
              <a:defRPr sz="800" b="1">
                <a:solidFill>
                  <a:schemeClr val="tx1"/>
                </a:solidFill>
              </a:defRPr>
            </a:lvl1pPr>
          </a:lstStyle>
          <a:p>
            <a:pPr>
              <a:defRPr/>
            </a:pPr>
            <a:fld id="{8C66D638-DF79-4262-9C73-AF6F8E62C2B5}" type="slidenum">
              <a:rPr lang="de-DE"/>
              <a:pPr>
                <a:defRPr/>
              </a:pPr>
              <a:t>‹#›</a:t>
            </a:fld>
            <a:endParaRPr lang="de-DE" dirty="0"/>
          </a:p>
        </p:txBody>
      </p:sp>
      <p:sp>
        <p:nvSpPr>
          <p:cNvPr id="20" name="OT_TextBox" hidden="1"/>
          <p:cNvSpPr>
            <a:spLocks/>
          </p:cNvSpPr>
          <p:nvPr/>
        </p:nvSpPr>
        <p:spPr bwMode="gray">
          <a:xfrm>
            <a:off x="-2025650" y="0"/>
            <a:ext cx="1866900" cy="403225"/>
          </a:xfrm>
          <a:prstGeom prst="rect">
            <a:avLst/>
          </a:prstGeom>
          <a:solidFill>
            <a:schemeClr val="bg1"/>
          </a:solidFill>
          <a:ln>
            <a:solidFill>
              <a:schemeClr val="tx2"/>
            </a:solidFill>
          </a:ln>
          <a:effectLst>
            <a:outerShdw blurRad="25400" dist="25400" dir="2700000" algn="tl" rotWithShape="0">
              <a:schemeClr val="tx2">
                <a:alpha val="50000"/>
              </a:schemeClr>
            </a:outerShdw>
          </a:effectLst>
        </p:spPr>
        <p:txBody>
          <a:bodyPr lIns="90000" tIns="90000" rIns="90000" bIns="90000">
            <a:spAutoFit/>
          </a:bodyPr>
          <a:lstStyle>
            <a:lvl1pPr marL="0" indent="0" algn="l" defTabSz="914400" rtl="0" eaLnBrk="1" latinLnBrk="0" hangingPunct="1">
              <a:spcBef>
                <a:spcPct val="20000"/>
              </a:spcBef>
              <a:buFontTx/>
              <a:buNone/>
              <a:defRPr sz="1600" b="1" i="0" kern="1200">
                <a:solidFill>
                  <a:srgbClr val="696969"/>
                </a:solidFill>
                <a:latin typeface="+mn-lt"/>
                <a:ea typeface="+mn-ea"/>
                <a:cs typeface="Arial"/>
              </a:defRPr>
            </a:lvl1pPr>
            <a:lvl2pPr marL="0" indent="0" algn="l" defTabSz="914400" rtl="0" eaLnBrk="1" latinLnBrk="0" hangingPunct="1">
              <a:spcBef>
                <a:spcPct val="20000"/>
              </a:spcBef>
              <a:buFont typeface="Arial" pitchFamily="34" charset="0"/>
              <a:buNone/>
              <a:defRPr sz="1600" kern="1200">
                <a:solidFill>
                  <a:srgbClr val="696969"/>
                </a:solidFill>
                <a:latin typeface="+mn-lt"/>
                <a:ea typeface="+mn-ea"/>
                <a:cs typeface="Arial"/>
              </a:defRPr>
            </a:lvl2pPr>
            <a:lvl3pPr marL="177800" indent="-177800" algn="l" defTabSz="914400" rtl="0" eaLnBrk="1" latinLnBrk="0" hangingPunct="1">
              <a:spcBef>
                <a:spcPct val="20000"/>
              </a:spcBef>
              <a:buClr>
                <a:srgbClr val="E40019"/>
              </a:buClr>
              <a:buSzPct val="110000"/>
              <a:buFont typeface="Wingdings" pitchFamily="2" charset="2"/>
              <a:buChar char=""/>
              <a:defRPr sz="1600" kern="1200">
                <a:solidFill>
                  <a:srgbClr val="696969"/>
                </a:solidFill>
                <a:latin typeface="+mn-lt"/>
                <a:ea typeface="+mn-ea"/>
                <a:cs typeface="Arial"/>
              </a:defRPr>
            </a:lvl3pPr>
            <a:lvl4pPr marL="355600" indent="-173038" algn="l" defTabSz="914400" rtl="0" eaLnBrk="1" latinLnBrk="0" hangingPunct="1">
              <a:spcBef>
                <a:spcPct val="20000"/>
              </a:spcBef>
              <a:buClr>
                <a:srgbClr val="E40019"/>
              </a:buClr>
              <a:buFont typeface="Arial" pitchFamily="34" charset="0"/>
              <a:buChar char="–"/>
              <a:defRPr sz="1400" kern="1200">
                <a:solidFill>
                  <a:srgbClr val="696969"/>
                </a:solidFill>
                <a:latin typeface="+mn-lt"/>
                <a:ea typeface="+mn-ea"/>
                <a:cs typeface="Arial"/>
              </a:defRPr>
            </a:lvl4pPr>
            <a:lvl5pPr marL="538163" indent="-182563" algn="l" defTabSz="914400" rtl="0" eaLnBrk="1" latinLnBrk="0" hangingPunct="1">
              <a:spcBef>
                <a:spcPct val="20000"/>
              </a:spcBef>
              <a:buClr>
                <a:srgbClr val="E40019"/>
              </a:buClr>
              <a:buFont typeface="Arial" pitchFamily="34" charset="0"/>
              <a:buChar char="-"/>
              <a:defRPr sz="1200" kern="1200">
                <a:solidFill>
                  <a:srgbClr val="696969"/>
                </a:solidFill>
                <a:latin typeface="+mn-lt"/>
                <a:ea typeface="+mn-ea"/>
                <a:cs typeface="Arial"/>
              </a:defRPr>
            </a:lvl5pPr>
            <a:lvl6pPr marL="719138" indent="-182563" algn="l" defTabSz="914400" rtl="0" eaLnBrk="1" latinLnBrk="0" hangingPunct="1">
              <a:spcBef>
                <a:spcPct val="20000"/>
              </a:spcBef>
              <a:buFont typeface="Arial" pitchFamily="34" charset="0"/>
              <a:buChar char="-"/>
              <a:defRPr sz="1600" kern="1200">
                <a:solidFill>
                  <a:schemeClr val="tx1"/>
                </a:solidFill>
                <a:latin typeface="+mn-lt"/>
                <a:ea typeface="+mn-ea"/>
                <a:cs typeface="Arial"/>
              </a:defRPr>
            </a:lvl6pPr>
            <a:lvl7pPr marL="895350" indent="-176213" algn="l" defTabSz="914400" rtl="0" eaLnBrk="1" latinLnBrk="0" hangingPunct="1">
              <a:spcBef>
                <a:spcPct val="20000"/>
              </a:spcBef>
              <a:buFont typeface="Arial" pitchFamily="34" charset="0"/>
              <a:buChar char="-"/>
              <a:defRPr sz="1600" kern="1200">
                <a:solidFill>
                  <a:schemeClr val="tx1"/>
                </a:solidFill>
                <a:latin typeface="+mn-lt"/>
                <a:ea typeface="+mn-ea"/>
                <a:cs typeface="Arial"/>
              </a:defRPr>
            </a:lvl7pPr>
            <a:lvl8pPr marL="1079500" indent="-184150" algn="l" defTabSz="914400" rtl="0" eaLnBrk="1" latinLnBrk="0" hangingPunct="1">
              <a:spcBef>
                <a:spcPct val="20000"/>
              </a:spcBef>
              <a:buFont typeface="Arial" pitchFamily="34" charset="0"/>
              <a:buChar char="-"/>
              <a:defRPr sz="1600" kern="1200" baseline="0">
                <a:solidFill>
                  <a:schemeClr val="tx1"/>
                </a:solidFill>
                <a:latin typeface="+mn-lt"/>
                <a:ea typeface="+mn-ea"/>
                <a:cs typeface="Arial"/>
              </a:defRPr>
            </a:lvl8pPr>
            <a:lvl9pPr marL="1255713" indent="-176213" algn="l" defTabSz="914400" rtl="0" eaLnBrk="1" latinLnBrk="0" hangingPunct="1">
              <a:spcBef>
                <a:spcPct val="20000"/>
              </a:spcBef>
              <a:buFont typeface="Arial" pitchFamily="34" charset="0"/>
              <a:buChar char="-"/>
              <a:defRPr sz="1600" kern="1200" baseline="0">
                <a:solidFill>
                  <a:schemeClr val="tx1"/>
                </a:solidFill>
                <a:latin typeface="+mn-lt"/>
                <a:ea typeface="+mn-ea"/>
                <a:cs typeface="Arial"/>
              </a:defRPr>
            </a:lvl9pPr>
          </a:lstStyle>
          <a:p>
            <a:pPr>
              <a:defRPr/>
            </a:pPr>
            <a:endParaRPr lang="de-DE" dirty="0"/>
          </a:p>
        </p:txBody>
      </p:sp>
      <p:sp>
        <p:nvSpPr>
          <p:cNvPr id="27" name="OT_Copyright"/>
          <p:cNvSpPr txBox="1"/>
          <p:nvPr/>
        </p:nvSpPr>
        <p:spPr>
          <a:xfrm>
            <a:off x="8021638" y="6594475"/>
            <a:ext cx="803275" cy="192088"/>
          </a:xfrm>
          <a:prstGeom prst="rect">
            <a:avLst/>
          </a:prstGeom>
        </p:spPr>
        <p:txBody>
          <a:bodyPr wrap="none" lIns="0" tIns="46800" rIns="0" bIns="46800" anchor="ctr">
            <a:spAutoFit/>
          </a:bodyPr>
          <a:lstStyle/>
          <a:p>
            <a:pPr>
              <a:lnSpc>
                <a:spcPct val="90000"/>
              </a:lnSpc>
              <a:defRPr/>
            </a:pPr>
            <a:r>
              <a:rPr lang="de-DE" sz="700" dirty="0"/>
              <a:t>© 2011 Prognos AG</a:t>
            </a:r>
          </a:p>
        </p:txBody>
      </p:sp>
    </p:spTree>
  </p:cSld>
  <p:clrMap bg1="lt1" tx1="dk1" bg2="lt2" tx2="dk2" accent1="accent1" accent2="accent2" accent3="accent3" accent4="accent4" accent5="accent5" accent6="accent6" hlink="hlink" folHlink="folHlink"/>
  <p:sldLayoutIdLst>
    <p:sldLayoutId id="2147483692" r:id="rId1"/>
    <p:sldLayoutId id="2147483693" r:id="rId2"/>
    <p:sldLayoutId id="2147483694" r:id="rId3"/>
    <p:sldLayoutId id="2147483695" r:id="rId4"/>
    <p:sldLayoutId id="2147483696" r:id="rId5"/>
    <p:sldLayoutId id="2147483697" r:id="rId6"/>
    <p:sldLayoutId id="2147483698" r:id="rId7"/>
    <p:sldLayoutId id="2147483691" r:id="rId8"/>
    <p:sldLayoutId id="2147483690" r:id="rId9"/>
    <p:sldLayoutId id="2147483689" r:id="rId10"/>
    <p:sldLayoutId id="2147483688" r:id="rId11"/>
    <p:sldLayoutId id="2147483687" r:id="rId12"/>
    <p:sldLayoutId id="2147483686" r:id="rId13"/>
    <p:sldLayoutId id="2147483685" r:id="rId14"/>
    <p:sldLayoutId id="2147483684" r:id="rId15"/>
    <p:sldLayoutId id="2147483683" r:id="rId16"/>
    <p:sldLayoutId id="2147483682" r:id="rId17"/>
    <p:sldLayoutId id="2147483681" r:id="rId18"/>
    <p:sldLayoutId id="2147483680" r:id="rId19"/>
    <p:sldLayoutId id="2147483699" r:id="rId20"/>
    <p:sldLayoutId id="2147483700" r:id="rId21"/>
    <p:sldLayoutId id="2147483701" r:id="rId22"/>
    <p:sldLayoutId id="2147483702" r:id="rId23"/>
  </p:sldLayoutIdLst>
  <p:transition spd="slow"/>
  <p:timing>
    <p:tnLst>
      <p:par>
        <p:cTn id="1" dur="indefinite" restart="never" nodeType="tmRoot"/>
      </p:par>
    </p:tnLst>
  </p:timing>
  <p:hf hdr="0" ftr="0" dt="0"/>
  <p:txStyles>
    <p:titleStyle>
      <a:lvl1pPr algn="l" rtl="0" eaLnBrk="0" fontAlgn="base" hangingPunct="0">
        <a:spcBef>
          <a:spcPct val="0"/>
        </a:spcBef>
        <a:spcAft>
          <a:spcPct val="0"/>
        </a:spcAft>
        <a:defRPr sz="2000" kern="1200">
          <a:solidFill>
            <a:schemeClr val="bg1"/>
          </a:solidFill>
          <a:latin typeface="+mn-lt"/>
          <a:ea typeface="+mj-ea"/>
          <a:cs typeface="Arial"/>
        </a:defRPr>
      </a:lvl1pPr>
      <a:lvl2pPr algn="l" rtl="0" eaLnBrk="0" fontAlgn="base" hangingPunct="0">
        <a:spcBef>
          <a:spcPct val="0"/>
        </a:spcBef>
        <a:spcAft>
          <a:spcPct val="0"/>
        </a:spcAft>
        <a:defRPr sz="2000">
          <a:solidFill>
            <a:schemeClr val="bg1"/>
          </a:solidFill>
          <a:latin typeface="Arial" charset="0"/>
          <a:cs typeface="Arial" charset="0"/>
        </a:defRPr>
      </a:lvl2pPr>
      <a:lvl3pPr algn="l" rtl="0" eaLnBrk="0" fontAlgn="base" hangingPunct="0">
        <a:spcBef>
          <a:spcPct val="0"/>
        </a:spcBef>
        <a:spcAft>
          <a:spcPct val="0"/>
        </a:spcAft>
        <a:defRPr sz="2000">
          <a:solidFill>
            <a:schemeClr val="bg1"/>
          </a:solidFill>
          <a:latin typeface="Arial" charset="0"/>
          <a:cs typeface="Arial" charset="0"/>
        </a:defRPr>
      </a:lvl3pPr>
      <a:lvl4pPr algn="l" rtl="0" eaLnBrk="0" fontAlgn="base" hangingPunct="0">
        <a:spcBef>
          <a:spcPct val="0"/>
        </a:spcBef>
        <a:spcAft>
          <a:spcPct val="0"/>
        </a:spcAft>
        <a:defRPr sz="2000">
          <a:solidFill>
            <a:schemeClr val="bg1"/>
          </a:solidFill>
          <a:latin typeface="Arial" charset="0"/>
          <a:cs typeface="Arial" charset="0"/>
        </a:defRPr>
      </a:lvl4pPr>
      <a:lvl5pPr algn="l" rtl="0" eaLnBrk="0" fontAlgn="base" hangingPunct="0">
        <a:spcBef>
          <a:spcPct val="0"/>
        </a:spcBef>
        <a:spcAft>
          <a:spcPct val="0"/>
        </a:spcAft>
        <a:defRPr sz="2000">
          <a:solidFill>
            <a:schemeClr val="bg1"/>
          </a:solidFill>
          <a:latin typeface="Arial" charset="0"/>
          <a:cs typeface="Arial" charset="0"/>
        </a:defRPr>
      </a:lvl5pPr>
      <a:lvl6pPr marL="457200" algn="l" rtl="0" fontAlgn="base">
        <a:spcBef>
          <a:spcPct val="0"/>
        </a:spcBef>
        <a:spcAft>
          <a:spcPct val="0"/>
        </a:spcAft>
        <a:defRPr sz="2000">
          <a:solidFill>
            <a:schemeClr val="bg1"/>
          </a:solidFill>
          <a:latin typeface="Arial" charset="0"/>
          <a:cs typeface="Arial" charset="0"/>
        </a:defRPr>
      </a:lvl6pPr>
      <a:lvl7pPr marL="914400" algn="l" rtl="0" fontAlgn="base">
        <a:spcBef>
          <a:spcPct val="0"/>
        </a:spcBef>
        <a:spcAft>
          <a:spcPct val="0"/>
        </a:spcAft>
        <a:defRPr sz="2000">
          <a:solidFill>
            <a:schemeClr val="bg1"/>
          </a:solidFill>
          <a:latin typeface="Arial" charset="0"/>
          <a:cs typeface="Arial" charset="0"/>
        </a:defRPr>
      </a:lvl7pPr>
      <a:lvl8pPr marL="1371600" algn="l" rtl="0" fontAlgn="base">
        <a:spcBef>
          <a:spcPct val="0"/>
        </a:spcBef>
        <a:spcAft>
          <a:spcPct val="0"/>
        </a:spcAft>
        <a:defRPr sz="2000">
          <a:solidFill>
            <a:schemeClr val="bg1"/>
          </a:solidFill>
          <a:latin typeface="Arial" charset="0"/>
          <a:cs typeface="Arial" charset="0"/>
        </a:defRPr>
      </a:lvl8pPr>
      <a:lvl9pPr marL="1828800" algn="l" rtl="0" fontAlgn="base">
        <a:spcBef>
          <a:spcPct val="0"/>
        </a:spcBef>
        <a:spcAft>
          <a:spcPct val="0"/>
        </a:spcAft>
        <a:defRPr sz="2000">
          <a:solidFill>
            <a:schemeClr val="bg1"/>
          </a:solidFill>
          <a:latin typeface="Arial" charset="0"/>
          <a:cs typeface="Arial" charset="0"/>
        </a:defRPr>
      </a:lvl9pPr>
    </p:titleStyle>
    <p:bodyStyle>
      <a:lvl1pPr algn="l" rtl="0" eaLnBrk="0" fontAlgn="base" hangingPunct="0">
        <a:spcBef>
          <a:spcPct val="20000"/>
        </a:spcBef>
        <a:spcAft>
          <a:spcPct val="0"/>
        </a:spcAft>
        <a:defRPr sz="1600" b="1" kern="1200">
          <a:solidFill>
            <a:srgbClr val="696969"/>
          </a:solidFill>
          <a:latin typeface="+mn-lt"/>
          <a:ea typeface="+mn-ea"/>
          <a:cs typeface="Arial"/>
        </a:defRPr>
      </a:lvl1pPr>
      <a:lvl2pPr algn="l" rtl="0" eaLnBrk="0" fontAlgn="base" hangingPunct="0">
        <a:spcBef>
          <a:spcPct val="20000"/>
        </a:spcBef>
        <a:spcAft>
          <a:spcPct val="0"/>
        </a:spcAft>
        <a:buFont typeface="Arial" charset="0"/>
        <a:defRPr sz="1600" kern="1200">
          <a:solidFill>
            <a:srgbClr val="696969"/>
          </a:solidFill>
          <a:latin typeface="+mn-lt"/>
          <a:ea typeface="+mn-ea"/>
          <a:cs typeface="Arial"/>
        </a:defRPr>
      </a:lvl2pPr>
      <a:lvl3pPr marL="177800" indent="-177800" algn="l" rtl="0" eaLnBrk="0" fontAlgn="base" hangingPunct="0">
        <a:spcBef>
          <a:spcPct val="20000"/>
        </a:spcBef>
        <a:spcAft>
          <a:spcPct val="0"/>
        </a:spcAft>
        <a:buClr>
          <a:srgbClr val="E40019"/>
        </a:buClr>
        <a:buSzPct val="110000"/>
        <a:buFont typeface="Wingdings" pitchFamily="2" charset="2"/>
        <a:buChar char=""/>
        <a:defRPr sz="1600" kern="1200">
          <a:solidFill>
            <a:srgbClr val="696969"/>
          </a:solidFill>
          <a:latin typeface="+mn-lt"/>
          <a:ea typeface="+mn-ea"/>
          <a:cs typeface="Arial"/>
        </a:defRPr>
      </a:lvl3pPr>
      <a:lvl4pPr marL="355600" indent="-173038" algn="l" rtl="0" eaLnBrk="0" fontAlgn="base" hangingPunct="0">
        <a:spcBef>
          <a:spcPct val="20000"/>
        </a:spcBef>
        <a:spcAft>
          <a:spcPct val="0"/>
        </a:spcAft>
        <a:buClr>
          <a:srgbClr val="E40019"/>
        </a:buClr>
        <a:buFont typeface="Arial" charset="0"/>
        <a:buChar char="–"/>
        <a:defRPr sz="1400" kern="1200">
          <a:solidFill>
            <a:srgbClr val="696969"/>
          </a:solidFill>
          <a:latin typeface="+mn-lt"/>
          <a:ea typeface="+mn-ea"/>
          <a:cs typeface="Arial"/>
        </a:defRPr>
      </a:lvl4pPr>
      <a:lvl5pPr marL="538163" indent="-182563" algn="l" rtl="0" eaLnBrk="0" fontAlgn="base" hangingPunct="0">
        <a:spcBef>
          <a:spcPct val="20000"/>
        </a:spcBef>
        <a:spcAft>
          <a:spcPct val="0"/>
        </a:spcAft>
        <a:buClr>
          <a:srgbClr val="E40019"/>
        </a:buClr>
        <a:buFont typeface="Arial" charset="0"/>
        <a:buChar char="-"/>
        <a:defRPr sz="1200" kern="1200">
          <a:solidFill>
            <a:srgbClr val="696969"/>
          </a:solidFill>
          <a:latin typeface="+mn-lt"/>
          <a:ea typeface="+mn-ea"/>
          <a:cs typeface="Arial"/>
        </a:defRPr>
      </a:lvl5pPr>
      <a:lvl6pPr marL="719138" indent="-182563" algn="l" defTabSz="914400" rtl="0" eaLnBrk="1" latinLnBrk="0" hangingPunct="1">
        <a:spcBef>
          <a:spcPct val="20000"/>
        </a:spcBef>
        <a:buFont typeface="Arial" pitchFamily="34" charset="0"/>
        <a:buChar char="-"/>
        <a:defRPr sz="1600" kern="1200">
          <a:solidFill>
            <a:schemeClr val="tx1"/>
          </a:solidFill>
          <a:latin typeface="+mn-lt"/>
          <a:ea typeface="+mn-ea"/>
          <a:cs typeface="Arial"/>
        </a:defRPr>
      </a:lvl6pPr>
      <a:lvl7pPr marL="895350" indent="-176213" algn="l" defTabSz="914400" rtl="0" eaLnBrk="1" latinLnBrk="0" hangingPunct="1">
        <a:spcBef>
          <a:spcPct val="20000"/>
        </a:spcBef>
        <a:buFont typeface="Arial" pitchFamily="34" charset="0"/>
        <a:buChar char="-"/>
        <a:defRPr sz="1600" kern="1200">
          <a:solidFill>
            <a:schemeClr val="tx1"/>
          </a:solidFill>
          <a:latin typeface="+mn-lt"/>
          <a:ea typeface="+mn-ea"/>
          <a:cs typeface="Arial"/>
        </a:defRPr>
      </a:lvl7pPr>
      <a:lvl8pPr marL="1079500" indent="-184150" algn="l" defTabSz="914400" rtl="0" eaLnBrk="1" latinLnBrk="0" hangingPunct="1">
        <a:spcBef>
          <a:spcPct val="20000"/>
        </a:spcBef>
        <a:buFont typeface="Arial" pitchFamily="34" charset="0"/>
        <a:buChar char="-"/>
        <a:defRPr sz="1600" kern="1200" baseline="0">
          <a:solidFill>
            <a:schemeClr val="tx1"/>
          </a:solidFill>
          <a:latin typeface="+mn-lt"/>
          <a:ea typeface="+mn-ea"/>
          <a:cs typeface="Arial"/>
        </a:defRPr>
      </a:lvl8pPr>
      <a:lvl9pPr marL="1255713" indent="-176213" algn="l" defTabSz="914400" rtl="0" eaLnBrk="1" latinLnBrk="0" hangingPunct="1">
        <a:spcBef>
          <a:spcPct val="20000"/>
        </a:spcBef>
        <a:buFont typeface="Arial" pitchFamily="34" charset="0"/>
        <a:buChar char="-"/>
        <a:defRPr sz="1600" kern="1200" baseline="0">
          <a:solidFill>
            <a:schemeClr val="tx1"/>
          </a:solidFill>
          <a:latin typeface="+mn-lt"/>
          <a:ea typeface="+mn-ea"/>
          <a:cs typeface="Arial"/>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8" Type="http://schemas.openxmlformats.org/officeDocument/2006/relationships/image" Target="../media/image12.jpeg"/><Relationship Id="rId3" Type="http://schemas.openxmlformats.org/officeDocument/2006/relationships/tags" Target="../tags/tag37.xml"/><Relationship Id="rId7" Type="http://schemas.openxmlformats.org/officeDocument/2006/relationships/oleObject" Target="../embeddings/oleObject10.bin"/><Relationship Id="rId2" Type="http://schemas.openxmlformats.org/officeDocument/2006/relationships/tags" Target="../tags/tag36.xml"/><Relationship Id="rId1" Type="http://schemas.openxmlformats.org/officeDocument/2006/relationships/vmlDrawing" Target="../drawings/vmlDrawing10.vml"/><Relationship Id="rId6" Type="http://schemas.openxmlformats.org/officeDocument/2006/relationships/notesSlide" Target="../notesSlides/notesSlide2.xml"/><Relationship Id="rId5" Type="http://schemas.openxmlformats.org/officeDocument/2006/relationships/slideLayout" Target="../slideLayouts/slideLayout21.xml"/><Relationship Id="rId10" Type="http://schemas.openxmlformats.org/officeDocument/2006/relationships/image" Target="../media/image13.jpeg"/><Relationship Id="rId4" Type="http://schemas.openxmlformats.org/officeDocument/2006/relationships/tags" Target="../tags/tag38.xml"/><Relationship Id="rId9" Type="http://schemas.openxmlformats.org/officeDocument/2006/relationships/hyperlink" Target="http://www.prognos.com/"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image" Target="../media/image10.emf"/><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3" name="Titel 4"/>
          <p:cNvSpPr>
            <a:spLocks noGrp="1"/>
          </p:cNvSpPr>
          <p:nvPr>
            <p:ph type="ctrTitle"/>
          </p:nvPr>
        </p:nvSpPr>
        <p:spPr>
          <a:xfrm>
            <a:off x="354013" y="1133475"/>
            <a:ext cx="9205912" cy="1409700"/>
          </a:xfrm>
        </p:spPr>
        <p:txBody>
          <a:bodyPr/>
          <a:lstStyle/>
          <a:p>
            <a:pPr eaLnBrk="1" hangingPunct="1"/>
            <a:r>
              <a:rPr lang="de-DE" smtClean="0">
                <a:cs typeface="Arial" charset="0"/>
              </a:rPr>
              <a:t>Volkswirtschaftliche Bewertung der EnEV 2009</a:t>
            </a:r>
          </a:p>
        </p:txBody>
      </p:sp>
      <p:pic>
        <p:nvPicPr>
          <p:cNvPr id="100354" name="Bildplatzhalter 9" descr="Bild1.jpg"/>
          <p:cNvPicPr>
            <a:picLocks noGrp="1" noChangeAspect="1"/>
          </p:cNvPicPr>
          <p:nvPr>
            <p:ph type="pic" sz="quarter" idx="10"/>
          </p:nvPr>
        </p:nvPicPr>
        <p:blipFill>
          <a:blip r:embed="rId3"/>
          <a:srcRect t="114" b="114"/>
          <a:stretch>
            <a:fillRect/>
          </a:stretch>
        </p:blipFill>
        <p:spPr>
          <a:xfrm>
            <a:off x="-11113" y="3649663"/>
            <a:ext cx="9925051" cy="2874962"/>
          </a:xfrm>
        </p:spPr>
      </p:pic>
      <p:sp>
        <p:nvSpPr>
          <p:cNvPr id="100355" name="Untertitel 5"/>
          <p:cNvSpPr>
            <a:spLocks noGrp="1"/>
          </p:cNvSpPr>
          <p:nvPr>
            <p:ph type="subTitle" idx="1"/>
          </p:nvPr>
        </p:nvSpPr>
        <p:spPr>
          <a:xfrm>
            <a:off x="354013" y="2705100"/>
            <a:ext cx="4384675" cy="457200"/>
          </a:xfrm>
        </p:spPr>
        <p:txBody>
          <a:bodyPr/>
          <a:lstStyle/>
          <a:p>
            <a:pPr eaLnBrk="1" hangingPunct="1">
              <a:spcBef>
                <a:spcPct val="0"/>
              </a:spcBef>
            </a:pPr>
            <a:r>
              <a:rPr lang="de-DE" smtClean="0">
                <a:cs typeface="Arial" charset="0"/>
              </a:rPr>
              <a:t>Berlin, 30. August 2011 </a:t>
            </a:r>
          </a:p>
        </p:txBody>
      </p:sp>
      <p:sp>
        <p:nvSpPr>
          <p:cNvPr id="7" name="Textfeld 6"/>
          <p:cNvSpPr txBox="1"/>
          <p:nvPr/>
        </p:nvSpPr>
        <p:spPr bwMode="gray">
          <a:xfrm>
            <a:off x="5005388" y="1004888"/>
            <a:ext cx="4629150" cy="1222375"/>
          </a:xfrm>
          <a:prstGeom prst="rect">
            <a:avLst/>
          </a:prstGeom>
        </p:spPr>
        <p:txBody>
          <a:bodyPr lIns="0" tIns="0" rIns="0" bIns="0"/>
          <a:lstStyle/>
          <a:p>
            <a:pPr fontAlgn="auto">
              <a:spcBef>
                <a:spcPct val="20000"/>
              </a:spcBef>
              <a:spcAft>
                <a:spcPts val="0"/>
              </a:spcAft>
              <a:defRPr/>
            </a:pPr>
            <a:endParaRPr lang="de-DE" sz="1600" b="1" dirty="0">
              <a:solidFill>
                <a:schemeClr val="accent2"/>
              </a:solidFill>
              <a:latin typeface="+mn-lt"/>
              <a:cs typeface="Arial"/>
            </a:endParaRPr>
          </a:p>
        </p:txBody>
      </p:sp>
    </p:spTree>
  </p:cSld>
  <p:clrMapOvr>
    <a:masterClrMapping/>
  </p:clrMapOvr>
  <p:transition spd="slow"/>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3" name="Rectangle 1027"/>
          <p:cNvSpPr>
            <a:spLocks noGrp="1" noChangeArrowheads="1"/>
          </p:cNvSpPr>
          <p:nvPr>
            <p:ph type="title"/>
          </p:nvPr>
        </p:nvSpPr>
        <p:spPr>
          <a:xfrm>
            <a:off x="355600" y="230188"/>
            <a:ext cx="8485188" cy="574675"/>
          </a:xfrm>
        </p:spPr>
        <p:txBody>
          <a:bodyPr/>
          <a:lstStyle/>
          <a:p>
            <a:pPr eaLnBrk="1" hangingPunct="1"/>
            <a:r>
              <a:rPr lang="de-DE" sz="2400" smtClean="0">
                <a:cs typeface="Arial" charset="0"/>
              </a:rPr>
              <a:t>Zusammenfassende Bewertung</a:t>
            </a:r>
            <a:br>
              <a:rPr lang="de-DE" sz="2400" smtClean="0">
                <a:cs typeface="Arial" charset="0"/>
              </a:rPr>
            </a:br>
            <a:endParaRPr lang="de-DE" sz="2400" smtClean="0">
              <a:cs typeface="Arial" charset="0"/>
            </a:endParaRPr>
          </a:p>
        </p:txBody>
      </p:sp>
      <p:sp>
        <p:nvSpPr>
          <p:cNvPr id="110594" name="Rectangle 1032"/>
          <p:cNvSpPr>
            <a:spLocks noChangeArrowheads="1"/>
          </p:cNvSpPr>
          <p:nvPr/>
        </p:nvSpPr>
        <p:spPr bwMode="auto">
          <a:xfrm>
            <a:off x="465138" y="6596063"/>
            <a:ext cx="3113087" cy="223837"/>
          </a:xfrm>
          <a:prstGeom prst="rect">
            <a:avLst/>
          </a:prstGeom>
          <a:noFill/>
          <a:ln w="9525">
            <a:noFill/>
            <a:miter lim="800000"/>
            <a:headEnd/>
            <a:tailEnd/>
          </a:ln>
        </p:spPr>
        <p:txBody>
          <a:bodyPr tIns="0"/>
          <a:lstStyle/>
          <a:p>
            <a:pPr eaLnBrk="0" hangingPunct="0"/>
            <a:r>
              <a:rPr lang="de-DE" sz="1000">
                <a:solidFill>
                  <a:schemeClr val="tx2"/>
                </a:solidFill>
              </a:rPr>
              <a:t>Quelle: </a:t>
            </a:r>
          </a:p>
        </p:txBody>
      </p:sp>
      <p:sp>
        <p:nvSpPr>
          <p:cNvPr id="110595" name="Foliennummernplatzhalter 6"/>
          <p:cNvSpPr>
            <a:spLocks noGrp="1"/>
          </p:cNvSpPr>
          <p:nvPr>
            <p:ph type="sldNum" sz="quarter" idx="11"/>
          </p:nvPr>
        </p:nvSpPr>
        <p:spPr>
          <a:noFill/>
          <a:ln>
            <a:miter lim="800000"/>
            <a:headEnd/>
            <a:tailEnd/>
          </a:ln>
        </p:spPr>
        <p:txBody>
          <a:bodyPr numCol="1" anchorCtr="0" compatLnSpc="1">
            <a:prstTxWarp prst="textNoShape">
              <a:avLst/>
            </a:prstTxWarp>
          </a:bodyPr>
          <a:lstStyle/>
          <a:p>
            <a:fld id="{65701F63-4664-436D-9574-FF59F2338488}" type="slidenum">
              <a:rPr lang="de-DE" smtClean="0"/>
              <a:pPr/>
              <a:t>10</a:t>
            </a:fld>
            <a:endParaRPr lang="de-DE" smtClean="0"/>
          </a:p>
        </p:txBody>
      </p:sp>
      <p:sp>
        <p:nvSpPr>
          <p:cNvPr id="8" name="Textfeld 7"/>
          <p:cNvSpPr txBox="1"/>
          <p:nvPr/>
        </p:nvSpPr>
        <p:spPr>
          <a:xfrm>
            <a:off x="355600" y="1304925"/>
            <a:ext cx="8747125" cy="4579938"/>
          </a:xfrm>
          <a:prstGeom prst="rect">
            <a:avLst/>
          </a:prstGeom>
        </p:spPr>
        <p:txBody>
          <a:bodyPr lIns="0" tIns="0" rIns="0" bIns="0">
            <a:spAutoFit/>
          </a:bodyPr>
          <a:lstStyle/>
          <a:p>
            <a:pPr marL="182563" indent="-182563" eaLnBrk="0" fontAlgn="auto" hangingPunct="0">
              <a:spcBef>
                <a:spcPct val="20000"/>
              </a:spcBef>
              <a:spcAft>
                <a:spcPts val="0"/>
              </a:spcAft>
              <a:buClr>
                <a:schemeClr val="accent2"/>
              </a:buClr>
              <a:buSzPct val="110000"/>
              <a:buFont typeface="Wingdings" pitchFamily="2" charset="2"/>
              <a:buChar char=""/>
              <a:defRPr/>
            </a:pPr>
            <a:r>
              <a:rPr lang="de-DE" sz="1600" dirty="0">
                <a:solidFill>
                  <a:srgbClr val="696969"/>
                </a:solidFill>
                <a:latin typeface="+mn-lt"/>
                <a:cs typeface="Arial"/>
              </a:rPr>
              <a:t>Um die gesteckten Klimaschutzziele zu erreichen, muss der Gebäudebereich wie alle anderen klimarelevanten Bereiche seinen Beitrag leisten. </a:t>
            </a:r>
          </a:p>
          <a:p>
            <a:pPr marL="182563" indent="-182563" eaLnBrk="0" fontAlgn="auto" hangingPunct="0">
              <a:spcBef>
                <a:spcPct val="20000"/>
              </a:spcBef>
              <a:spcAft>
                <a:spcPts val="0"/>
              </a:spcAft>
              <a:buClr>
                <a:schemeClr val="accent2"/>
              </a:buClr>
              <a:buSzPct val="110000"/>
              <a:buFont typeface="Wingdings" pitchFamily="2" charset="2"/>
              <a:buChar char=""/>
              <a:defRPr/>
            </a:pPr>
            <a:endParaRPr lang="de-DE" sz="1600" dirty="0">
              <a:solidFill>
                <a:srgbClr val="696969"/>
              </a:solidFill>
              <a:latin typeface="+mn-lt"/>
              <a:cs typeface="Arial"/>
            </a:endParaRPr>
          </a:p>
          <a:p>
            <a:pPr marL="182563" indent="-182563" eaLnBrk="0" fontAlgn="auto" hangingPunct="0">
              <a:spcBef>
                <a:spcPct val="20000"/>
              </a:spcBef>
              <a:spcAft>
                <a:spcPts val="0"/>
              </a:spcAft>
              <a:buClr>
                <a:schemeClr val="accent2"/>
              </a:buClr>
              <a:buSzPct val="110000"/>
              <a:buFont typeface="Wingdings" pitchFamily="2" charset="2"/>
              <a:buChar char=""/>
              <a:defRPr/>
            </a:pPr>
            <a:r>
              <a:rPr lang="de-DE" sz="1600" dirty="0">
                <a:solidFill>
                  <a:srgbClr val="696969"/>
                </a:solidFill>
                <a:latin typeface="+mn-lt"/>
                <a:cs typeface="Arial"/>
              </a:rPr>
              <a:t>Dabei gilt es zum einen, die energetische Effizienz zu steigern. Zum anderen muss die Sanierungsrate trotz der erhöhten Investitionsintensität signifikant angehoben werden.</a:t>
            </a:r>
          </a:p>
          <a:p>
            <a:pPr marL="182563" indent="-182563" eaLnBrk="0" fontAlgn="auto" hangingPunct="0">
              <a:spcBef>
                <a:spcPct val="20000"/>
              </a:spcBef>
              <a:spcAft>
                <a:spcPts val="0"/>
              </a:spcAft>
              <a:buClr>
                <a:schemeClr val="accent2"/>
              </a:buClr>
              <a:buSzPct val="110000"/>
              <a:buFont typeface="Wingdings" pitchFamily="2" charset="2"/>
              <a:buChar char=""/>
              <a:defRPr/>
            </a:pPr>
            <a:endParaRPr lang="de-DE" sz="1600" dirty="0">
              <a:solidFill>
                <a:srgbClr val="696969"/>
              </a:solidFill>
              <a:latin typeface="+mn-lt"/>
              <a:cs typeface="Arial"/>
            </a:endParaRPr>
          </a:p>
          <a:p>
            <a:pPr marL="182563" indent="-182563" eaLnBrk="0" fontAlgn="auto" hangingPunct="0">
              <a:spcBef>
                <a:spcPct val="20000"/>
              </a:spcBef>
              <a:spcAft>
                <a:spcPts val="0"/>
              </a:spcAft>
              <a:buClr>
                <a:schemeClr val="accent2"/>
              </a:buClr>
              <a:buSzPct val="110000"/>
              <a:buFont typeface="Wingdings" pitchFamily="2" charset="2"/>
              <a:buChar char=""/>
              <a:defRPr/>
            </a:pPr>
            <a:r>
              <a:rPr lang="de-DE" sz="1600" dirty="0">
                <a:solidFill>
                  <a:srgbClr val="696969"/>
                </a:solidFill>
                <a:latin typeface="+mn-lt"/>
                <a:cs typeface="Arial"/>
              </a:rPr>
              <a:t>Neben dem Nachweis der rein rechnerischen, energetischen Wirtschaftlichkeit von Baumaßnahmen müssen Vermieter und Selbstnutzern in der Lage sein, die notwendigen Gesamtinvestitionen unter Wahrung </a:t>
            </a:r>
            <a:r>
              <a:rPr lang="de-DE" sz="1600">
                <a:solidFill>
                  <a:srgbClr val="696969"/>
                </a:solidFill>
                <a:latin typeface="+mn-lt"/>
                <a:cs typeface="Arial"/>
              </a:rPr>
              <a:t>des Wirtschaftlichkeitsgebots </a:t>
            </a:r>
            <a:r>
              <a:rPr lang="de-DE" sz="1600" dirty="0">
                <a:solidFill>
                  <a:srgbClr val="696969"/>
                </a:solidFill>
                <a:latin typeface="+mn-lt"/>
                <a:cs typeface="Arial"/>
              </a:rPr>
              <a:t>zu leisten.</a:t>
            </a:r>
          </a:p>
          <a:p>
            <a:pPr marL="182563" indent="-182563" eaLnBrk="0" fontAlgn="auto" hangingPunct="0">
              <a:spcBef>
                <a:spcPct val="20000"/>
              </a:spcBef>
              <a:spcAft>
                <a:spcPts val="0"/>
              </a:spcAft>
              <a:buClr>
                <a:schemeClr val="accent2"/>
              </a:buClr>
              <a:buSzPct val="110000"/>
              <a:buFont typeface="Wingdings" pitchFamily="2" charset="2"/>
              <a:buChar char=""/>
              <a:defRPr/>
            </a:pPr>
            <a:endParaRPr lang="de-DE" sz="1600" dirty="0">
              <a:solidFill>
                <a:srgbClr val="696969"/>
              </a:solidFill>
              <a:latin typeface="+mn-lt"/>
              <a:cs typeface="Arial"/>
            </a:endParaRPr>
          </a:p>
          <a:p>
            <a:pPr marL="182563" indent="-182563" eaLnBrk="0" fontAlgn="auto" hangingPunct="0">
              <a:spcBef>
                <a:spcPct val="20000"/>
              </a:spcBef>
              <a:spcAft>
                <a:spcPts val="0"/>
              </a:spcAft>
              <a:buClr>
                <a:schemeClr val="accent2"/>
              </a:buClr>
              <a:buSzPct val="110000"/>
              <a:buFont typeface="Wingdings" pitchFamily="2" charset="2"/>
              <a:buChar char=""/>
              <a:defRPr/>
            </a:pPr>
            <a:r>
              <a:rPr lang="de-DE" sz="1600" dirty="0">
                <a:solidFill>
                  <a:srgbClr val="696969"/>
                </a:solidFill>
                <a:latin typeface="+mn-lt"/>
                <a:cs typeface="Arial"/>
              </a:rPr>
              <a:t>Soweit den zusätzlichen Investitionen keine zusätzlichen Erträge gegenüberstehen, werden private Akteure diese Investitionen nicht tätigen. Insofern sind die klimaschutzpolitischen Ziele nur mit einer Verbesserung der Ertragsseite für die Investoren vereinbar. </a:t>
            </a:r>
          </a:p>
          <a:p>
            <a:pPr marL="182563" indent="-182563" eaLnBrk="0" fontAlgn="auto" hangingPunct="0">
              <a:spcBef>
                <a:spcPct val="20000"/>
              </a:spcBef>
              <a:spcAft>
                <a:spcPts val="0"/>
              </a:spcAft>
              <a:buClr>
                <a:schemeClr val="accent2"/>
              </a:buClr>
              <a:buSzPct val="110000"/>
              <a:buFont typeface="Wingdings" pitchFamily="2" charset="2"/>
              <a:buChar char=""/>
              <a:defRPr/>
            </a:pPr>
            <a:endParaRPr lang="de-DE" sz="1600" dirty="0">
              <a:solidFill>
                <a:srgbClr val="696969"/>
              </a:solidFill>
              <a:latin typeface="+mn-lt"/>
              <a:cs typeface="Arial"/>
            </a:endParaRPr>
          </a:p>
          <a:p>
            <a:pPr marL="182563" indent="-182563" eaLnBrk="0" fontAlgn="auto" hangingPunct="0">
              <a:spcBef>
                <a:spcPct val="20000"/>
              </a:spcBef>
              <a:spcAft>
                <a:spcPts val="0"/>
              </a:spcAft>
              <a:buClr>
                <a:schemeClr val="accent2"/>
              </a:buClr>
              <a:buSzPct val="110000"/>
              <a:buFont typeface="Wingdings" pitchFamily="2" charset="2"/>
              <a:buChar char=""/>
              <a:defRPr/>
            </a:pPr>
            <a:r>
              <a:rPr lang="de-DE" sz="1600" dirty="0">
                <a:solidFill>
                  <a:srgbClr val="696969"/>
                </a:solidFill>
                <a:latin typeface="+mn-lt"/>
                <a:cs typeface="Arial"/>
              </a:rPr>
              <a:t>Da marktmäßige Mechanismen nicht hinreichend greifen, ist staatliches Eingreifen in Form des Ausbaus bestehender oder der Schaffung neuer Anreize und Instrumente zur Unterstützung privater Investitionen geboten.</a:t>
            </a:r>
          </a:p>
        </p:txBody>
      </p:sp>
    </p:spTree>
  </p:cSld>
  <p:clrMapOvr>
    <a:masterClrMapping/>
  </p:clrMapOvr>
  <p:transition spd="slow"/>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7106" name="Rectangle 2" hidden="1"/>
          <p:cNvGraphicFramePr>
            <a:graphicFrameLocks/>
          </p:cNvGraphicFramePr>
          <p:nvPr>
            <p:custDataLst>
              <p:tags r:id="rId2"/>
            </p:custDataLst>
          </p:nvPr>
        </p:nvGraphicFramePr>
        <p:xfrm>
          <a:off x="0" y="0"/>
          <a:ext cx="171450" cy="158750"/>
        </p:xfrm>
        <a:graphic>
          <a:graphicData uri="http://schemas.openxmlformats.org/presentationml/2006/ole">
            <p:oleObj spid="_x0000_s47106" name="think-cell Slide" r:id="rId7" imgW="0" imgH="0" progId="">
              <p:embed/>
            </p:oleObj>
          </a:graphicData>
        </a:graphic>
      </p:graphicFrame>
      <p:pic>
        <p:nvPicPr>
          <p:cNvPr id="47107" name="Picture 3" descr="C:\Users\StBerger\Desktop\prognos\Bilder\Titelbilder neu\Prognos-Titelbild-Fernrohr-v2.2.jpg"/>
          <p:cNvPicPr>
            <a:picLocks noChangeAspect="1" noChangeArrowheads="1"/>
          </p:cNvPicPr>
          <p:nvPr>
            <p:custDataLst>
              <p:tags r:id="rId3"/>
            </p:custDataLst>
          </p:nvPr>
        </p:nvPicPr>
        <p:blipFill>
          <a:blip r:embed="rId8"/>
          <a:srcRect/>
          <a:stretch>
            <a:fillRect/>
          </a:stretch>
        </p:blipFill>
        <p:spPr bwMode="gray">
          <a:xfrm>
            <a:off x="0" y="808038"/>
            <a:ext cx="9906000" cy="2433637"/>
          </a:xfrm>
          <a:prstGeom prst="rect">
            <a:avLst/>
          </a:prstGeom>
          <a:noFill/>
          <a:ln w="9525">
            <a:noFill/>
            <a:miter lim="800000"/>
            <a:headEnd/>
            <a:tailEnd/>
          </a:ln>
        </p:spPr>
      </p:pic>
      <p:sp>
        <p:nvSpPr>
          <p:cNvPr id="47108" name="TextBox 17">
            <a:hlinkClick r:id="rId9"/>
          </p:cNvPr>
          <p:cNvSpPr>
            <a:spLocks/>
          </p:cNvSpPr>
          <p:nvPr>
            <p:custDataLst>
              <p:tags r:id="rId4"/>
            </p:custDataLst>
          </p:nvPr>
        </p:nvSpPr>
        <p:spPr bwMode="gray">
          <a:xfrm>
            <a:off x="7658100" y="6092825"/>
            <a:ext cx="1779588" cy="307975"/>
          </a:xfrm>
          <a:prstGeom prst="rect">
            <a:avLst/>
          </a:prstGeom>
          <a:noFill/>
          <a:ln w="9525">
            <a:noFill/>
            <a:miter lim="800000"/>
            <a:headEnd/>
            <a:tailEnd/>
          </a:ln>
        </p:spPr>
        <p:txBody>
          <a:bodyPr wrap="none">
            <a:spAutoFit/>
          </a:bodyPr>
          <a:lstStyle/>
          <a:p>
            <a:r>
              <a:rPr lang="de-DE" sz="1400" b="1">
                <a:solidFill>
                  <a:srgbClr val="FFFFFF"/>
                </a:solidFill>
              </a:rPr>
              <a:t>www.prognos.com</a:t>
            </a:r>
          </a:p>
        </p:txBody>
      </p:sp>
      <p:sp>
        <p:nvSpPr>
          <p:cNvPr id="47109" name="Slide Number Placeholder 8"/>
          <p:cNvSpPr>
            <a:spLocks noGrp="1"/>
          </p:cNvSpPr>
          <p:nvPr>
            <p:ph type="sldNum" sz="quarter" idx="11"/>
          </p:nvPr>
        </p:nvSpPr>
        <p:spPr>
          <a:noFill/>
          <a:ln>
            <a:miter lim="800000"/>
            <a:headEnd/>
            <a:tailEnd/>
          </a:ln>
        </p:spPr>
        <p:txBody>
          <a:bodyPr numCol="1" anchorCtr="0" compatLnSpc="1">
            <a:prstTxWarp prst="textNoShape">
              <a:avLst/>
            </a:prstTxWarp>
          </a:bodyPr>
          <a:lstStyle/>
          <a:p>
            <a:fld id="{10E6CC6C-071F-46DA-B45A-077640890F4E}" type="slidenum">
              <a:rPr lang="de-DE" smtClean="0"/>
              <a:pPr/>
              <a:t>11</a:t>
            </a:fld>
            <a:endParaRPr lang="de-DE" smtClean="0"/>
          </a:p>
        </p:txBody>
      </p:sp>
      <p:sp>
        <p:nvSpPr>
          <p:cNvPr id="20" name="Titel 19"/>
          <p:cNvSpPr>
            <a:spLocks noGrp="1"/>
          </p:cNvSpPr>
          <p:nvPr>
            <p:ph type="title"/>
          </p:nvPr>
        </p:nvSpPr>
        <p:spPr>
          <a:xfrm>
            <a:off x="831850" y="3495675"/>
            <a:ext cx="8728075" cy="892175"/>
          </a:xfrm>
        </p:spPr>
        <p:txBody>
          <a:bodyPr/>
          <a:lstStyle/>
          <a:p>
            <a:pPr eaLnBrk="1" hangingPunct="1">
              <a:defRPr/>
            </a:pPr>
            <a:r>
              <a:rPr smtClean="0"/>
              <a:t>Wir geben Orientierung.</a:t>
            </a:r>
            <a:endParaRPr/>
          </a:p>
        </p:txBody>
      </p:sp>
      <p:sp>
        <p:nvSpPr>
          <p:cNvPr id="21" name="Textplatzhalter 20"/>
          <p:cNvSpPr>
            <a:spLocks noGrp="1"/>
          </p:cNvSpPr>
          <p:nvPr>
            <p:ph type="body" idx="1"/>
          </p:nvPr>
        </p:nvSpPr>
        <p:spPr>
          <a:xfrm>
            <a:off x="831850" y="4498975"/>
            <a:ext cx="8728075" cy="666750"/>
          </a:xfrm>
        </p:spPr>
        <p:txBody>
          <a:bodyPr/>
          <a:lstStyle/>
          <a:p>
            <a:pPr>
              <a:defRPr/>
            </a:pPr>
            <a:r>
              <a:rPr/>
              <a:t>Prognos AG – Europäisches Zentrum für </a:t>
            </a:r>
            <a:br>
              <a:rPr/>
            </a:br>
            <a:r>
              <a:rPr/>
              <a:t>Wirtschaftsforschung und Strategieberatung.</a:t>
            </a:r>
          </a:p>
          <a:p>
            <a:pPr>
              <a:defRPr/>
            </a:pPr>
            <a:endParaRPr/>
          </a:p>
        </p:txBody>
      </p:sp>
      <p:pic>
        <p:nvPicPr>
          <p:cNvPr id="47112" name="Bildplatzhalter 17" descr="Bild1.jpg"/>
          <p:cNvPicPr>
            <a:picLocks noGrp="1" noChangeAspect="1"/>
          </p:cNvPicPr>
          <p:nvPr>
            <p:ph type="pic" sz="quarter" idx="10"/>
          </p:nvPr>
        </p:nvPicPr>
        <p:blipFill>
          <a:blip r:embed="rId10"/>
          <a:srcRect t="259" b="259"/>
          <a:stretch>
            <a:fillRect/>
          </a:stretch>
        </p:blipFill>
        <p:spPr>
          <a:xfrm>
            <a:off x="-11113" y="808038"/>
            <a:ext cx="9925051" cy="2433637"/>
          </a:xfrm>
        </p:spPr>
      </p:pic>
    </p:spTree>
  </p:cSld>
  <p:clrMapOvr>
    <a:masterClrMapping/>
  </p:clrMapOvr>
  <p:transition spd="slow"/>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feld 7"/>
          <p:cNvSpPr txBox="1"/>
          <p:nvPr/>
        </p:nvSpPr>
        <p:spPr>
          <a:xfrm>
            <a:off x="355600" y="2420938"/>
            <a:ext cx="8747125" cy="2265362"/>
          </a:xfrm>
          <a:prstGeom prst="rect">
            <a:avLst/>
          </a:prstGeom>
        </p:spPr>
        <p:txBody>
          <a:bodyPr lIns="0" tIns="0" rIns="0" bIns="0">
            <a:spAutoFit/>
          </a:bodyPr>
          <a:lstStyle/>
          <a:p>
            <a:pPr marL="182563" indent="-182563" eaLnBrk="0" fontAlgn="auto" hangingPunct="0">
              <a:spcBef>
                <a:spcPct val="20000"/>
              </a:spcBef>
              <a:spcAft>
                <a:spcPts val="0"/>
              </a:spcAft>
              <a:buClr>
                <a:schemeClr val="accent2"/>
              </a:buClr>
              <a:buSzPct val="110000"/>
              <a:defRPr/>
            </a:pPr>
            <a:r>
              <a:rPr lang="de-DE" sz="1600" dirty="0">
                <a:solidFill>
                  <a:srgbClr val="696969"/>
                </a:solidFill>
                <a:latin typeface="+mn-lt"/>
                <a:cs typeface="Arial"/>
              </a:rPr>
              <a:t>Zusätzliche Energiekosteneinsparung durch</a:t>
            </a:r>
          </a:p>
          <a:p>
            <a:pPr marL="182563" indent="-182563" eaLnBrk="0" fontAlgn="auto" hangingPunct="0">
              <a:spcBef>
                <a:spcPct val="20000"/>
              </a:spcBef>
              <a:spcAft>
                <a:spcPts val="0"/>
              </a:spcAft>
              <a:buClr>
                <a:schemeClr val="accent2"/>
              </a:buClr>
              <a:buSzPct val="110000"/>
              <a:buFont typeface="Wingdings" pitchFamily="2" charset="2"/>
              <a:buChar char=""/>
              <a:defRPr/>
            </a:pPr>
            <a:r>
              <a:rPr lang="de-DE" sz="1600" dirty="0">
                <a:solidFill>
                  <a:srgbClr val="696969"/>
                </a:solidFill>
                <a:latin typeface="+mn-lt"/>
                <a:cs typeface="Arial"/>
              </a:rPr>
              <a:t> die EnEV 2009 liegt bei etwa 2,5 - 3 €/m² WFl./a  und </a:t>
            </a:r>
          </a:p>
          <a:p>
            <a:pPr marL="182563" indent="-182563" eaLnBrk="0" fontAlgn="auto" hangingPunct="0">
              <a:spcBef>
                <a:spcPct val="20000"/>
              </a:spcBef>
              <a:spcAft>
                <a:spcPts val="0"/>
              </a:spcAft>
              <a:buClr>
                <a:schemeClr val="accent2"/>
              </a:buClr>
              <a:buSzPct val="110000"/>
              <a:buFont typeface="Wingdings" pitchFamily="2" charset="2"/>
              <a:buChar char=""/>
              <a:defRPr/>
            </a:pPr>
            <a:r>
              <a:rPr lang="de-DE" sz="1600" dirty="0">
                <a:solidFill>
                  <a:srgbClr val="696969"/>
                </a:solidFill>
                <a:latin typeface="+mn-lt"/>
                <a:cs typeface="Arial"/>
              </a:rPr>
              <a:t> bei einer weiteren Verschärfung der EnEV um 30% bei </a:t>
            </a:r>
            <a:r>
              <a:rPr lang="de-DE" sz="1600" dirty="0">
                <a:solidFill>
                  <a:srgbClr val="696969"/>
                </a:solidFill>
                <a:latin typeface="+mn-lt"/>
                <a:cs typeface="Arial"/>
              </a:rPr>
              <a:t>max. weiteren 1,8  </a:t>
            </a:r>
            <a:r>
              <a:rPr lang="de-DE" sz="1600" dirty="0">
                <a:solidFill>
                  <a:srgbClr val="696969"/>
                </a:solidFill>
                <a:latin typeface="+mn-lt"/>
                <a:cs typeface="Arial"/>
              </a:rPr>
              <a:t>€/m² WFl./a</a:t>
            </a:r>
          </a:p>
          <a:p>
            <a:pPr marL="182563" indent="-182563" eaLnBrk="0" fontAlgn="auto" hangingPunct="0">
              <a:spcBef>
                <a:spcPct val="20000"/>
              </a:spcBef>
              <a:spcAft>
                <a:spcPts val="0"/>
              </a:spcAft>
              <a:buClr>
                <a:schemeClr val="accent2"/>
              </a:buClr>
              <a:buSzPct val="110000"/>
              <a:buFont typeface="Wingdings" pitchFamily="2" charset="2"/>
              <a:buChar char=""/>
              <a:defRPr/>
            </a:pPr>
            <a:endParaRPr lang="de-CH" sz="1600" dirty="0">
              <a:solidFill>
                <a:srgbClr val="696969"/>
              </a:solidFill>
              <a:latin typeface="+mn-lt"/>
              <a:cs typeface="Arial"/>
            </a:endParaRPr>
          </a:p>
          <a:p>
            <a:pPr marL="182563" indent="-182563" eaLnBrk="0" fontAlgn="auto" hangingPunct="0">
              <a:spcBef>
                <a:spcPct val="20000"/>
              </a:spcBef>
              <a:spcAft>
                <a:spcPts val="0"/>
              </a:spcAft>
              <a:buClr>
                <a:schemeClr val="accent2"/>
              </a:buClr>
              <a:buSzPct val="110000"/>
              <a:buFont typeface="Wingdings" pitchFamily="2" charset="2"/>
              <a:buChar char=""/>
              <a:defRPr/>
            </a:pPr>
            <a:endParaRPr lang="de-CH" sz="1600" dirty="0">
              <a:solidFill>
                <a:srgbClr val="696969"/>
              </a:solidFill>
              <a:latin typeface="+mn-lt"/>
              <a:cs typeface="Arial"/>
            </a:endParaRPr>
          </a:p>
          <a:p>
            <a:pPr marL="182563" indent="-182563" eaLnBrk="0" fontAlgn="auto" hangingPunct="0">
              <a:spcBef>
                <a:spcPct val="20000"/>
              </a:spcBef>
              <a:spcAft>
                <a:spcPts val="0"/>
              </a:spcAft>
              <a:buClr>
                <a:schemeClr val="accent2"/>
              </a:buClr>
              <a:buSzPct val="110000"/>
              <a:defRPr/>
            </a:pPr>
            <a:r>
              <a:rPr lang="de-CH" sz="1600" dirty="0">
                <a:solidFill>
                  <a:srgbClr val="696969"/>
                </a:solidFill>
                <a:latin typeface="+mn-lt"/>
                <a:cs typeface="Arial"/>
              </a:rPr>
              <a:t>		Welcher  Saldo ergibt sich zwischen zusätzlichem Investitionsbedarf auf der einen oder 	Energieeinsparungen auf der anderen Seite?</a:t>
            </a:r>
            <a:endParaRPr lang="de-DE" sz="1600" dirty="0">
              <a:solidFill>
                <a:srgbClr val="696969"/>
              </a:solidFill>
              <a:latin typeface="+mn-lt"/>
              <a:cs typeface="Arial"/>
            </a:endParaRPr>
          </a:p>
          <a:p>
            <a:pPr marL="182563" indent="-182563" eaLnBrk="0" fontAlgn="auto" hangingPunct="0">
              <a:spcBef>
                <a:spcPct val="20000"/>
              </a:spcBef>
              <a:spcAft>
                <a:spcPts val="0"/>
              </a:spcAft>
              <a:buClr>
                <a:schemeClr val="accent2"/>
              </a:buClr>
              <a:buSzPct val="110000"/>
              <a:defRPr/>
            </a:pPr>
            <a:endParaRPr lang="de-DE" sz="1600" dirty="0" err="1">
              <a:solidFill>
                <a:srgbClr val="696969"/>
              </a:solidFill>
              <a:latin typeface="+mn-lt"/>
              <a:cs typeface="Arial"/>
            </a:endParaRPr>
          </a:p>
        </p:txBody>
      </p:sp>
      <p:sp>
        <p:nvSpPr>
          <p:cNvPr id="7" name="Textfeld 6"/>
          <p:cNvSpPr txBox="1"/>
          <p:nvPr/>
        </p:nvSpPr>
        <p:spPr>
          <a:xfrm>
            <a:off x="355600" y="1052513"/>
            <a:ext cx="8747125" cy="1133475"/>
          </a:xfrm>
          <a:prstGeom prst="rect">
            <a:avLst/>
          </a:prstGeom>
        </p:spPr>
        <p:txBody>
          <a:bodyPr lIns="0" tIns="0" rIns="0" bIns="0">
            <a:spAutoFit/>
          </a:bodyPr>
          <a:lstStyle/>
          <a:p>
            <a:pPr marL="182563" indent="-182563" eaLnBrk="0" fontAlgn="auto" hangingPunct="0">
              <a:spcBef>
                <a:spcPct val="20000"/>
              </a:spcBef>
              <a:spcAft>
                <a:spcPts val="0"/>
              </a:spcAft>
              <a:buClr>
                <a:schemeClr val="accent2"/>
              </a:buClr>
              <a:buSzPct val="110000"/>
              <a:defRPr/>
            </a:pPr>
            <a:r>
              <a:rPr lang="de-DE" sz="1600" dirty="0">
                <a:solidFill>
                  <a:srgbClr val="696969"/>
                </a:solidFill>
                <a:latin typeface="+mn-lt"/>
                <a:cs typeface="Arial"/>
              </a:rPr>
              <a:t>Zusätzlicher Investitionsbedarf durch</a:t>
            </a:r>
          </a:p>
          <a:p>
            <a:pPr marL="182563" indent="-182563" eaLnBrk="0" fontAlgn="auto" hangingPunct="0">
              <a:spcBef>
                <a:spcPct val="20000"/>
              </a:spcBef>
              <a:spcAft>
                <a:spcPts val="0"/>
              </a:spcAft>
              <a:buClr>
                <a:schemeClr val="accent2"/>
              </a:buClr>
              <a:buSzPct val="110000"/>
              <a:buFont typeface="Wingdings" pitchFamily="2" charset="2"/>
              <a:buChar char=""/>
              <a:defRPr/>
            </a:pPr>
            <a:r>
              <a:rPr lang="de-DE" sz="1600" dirty="0">
                <a:solidFill>
                  <a:srgbClr val="696969"/>
                </a:solidFill>
                <a:latin typeface="+mn-lt"/>
                <a:cs typeface="Arial"/>
              </a:rPr>
              <a:t> die EnEV 2009 </a:t>
            </a:r>
            <a:r>
              <a:rPr lang="de-DE" sz="1600" dirty="0" err="1">
                <a:solidFill>
                  <a:srgbClr val="696969"/>
                </a:solidFill>
                <a:latin typeface="+mn-lt"/>
                <a:cs typeface="Arial"/>
              </a:rPr>
              <a:t>ggü</a:t>
            </a:r>
            <a:r>
              <a:rPr lang="de-DE" sz="1600" dirty="0">
                <a:solidFill>
                  <a:srgbClr val="696969"/>
                </a:solidFill>
                <a:latin typeface="+mn-lt"/>
                <a:cs typeface="Arial"/>
              </a:rPr>
              <a:t>. 2007 liegt bei 30 - 45 €/m² WFl. und </a:t>
            </a:r>
          </a:p>
          <a:p>
            <a:pPr marL="182563" indent="-182563" eaLnBrk="0" fontAlgn="auto" hangingPunct="0">
              <a:spcBef>
                <a:spcPct val="20000"/>
              </a:spcBef>
              <a:spcAft>
                <a:spcPts val="0"/>
              </a:spcAft>
              <a:buClr>
                <a:schemeClr val="accent2"/>
              </a:buClr>
              <a:buSzPct val="110000"/>
              <a:buFont typeface="Wingdings" pitchFamily="2" charset="2"/>
              <a:buChar char=""/>
              <a:defRPr/>
            </a:pPr>
            <a:r>
              <a:rPr lang="de-DE" sz="1600" dirty="0">
                <a:solidFill>
                  <a:srgbClr val="696969"/>
                </a:solidFill>
                <a:latin typeface="+mn-lt"/>
                <a:cs typeface="Arial"/>
              </a:rPr>
              <a:t> bei einer weiteren Verschärfung der EnEV um 30% bei </a:t>
            </a:r>
            <a:r>
              <a:rPr lang="de-DE" sz="1600" dirty="0">
                <a:solidFill>
                  <a:srgbClr val="696969"/>
                </a:solidFill>
                <a:latin typeface="+mn-lt"/>
                <a:cs typeface="Arial"/>
              </a:rPr>
              <a:t>weiteren 70 </a:t>
            </a:r>
            <a:r>
              <a:rPr lang="de-DE" sz="1600" dirty="0">
                <a:solidFill>
                  <a:srgbClr val="696969"/>
                </a:solidFill>
                <a:latin typeface="+mn-lt"/>
                <a:cs typeface="Arial"/>
              </a:rPr>
              <a:t>€/m² WFl.</a:t>
            </a:r>
          </a:p>
          <a:p>
            <a:pPr marL="182563" indent="-182563" eaLnBrk="0" fontAlgn="auto" hangingPunct="0">
              <a:spcBef>
                <a:spcPct val="20000"/>
              </a:spcBef>
              <a:spcAft>
                <a:spcPts val="0"/>
              </a:spcAft>
              <a:buClr>
                <a:schemeClr val="accent2"/>
              </a:buClr>
              <a:buSzPct val="110000"/>
              <a:buFont typeface="Wingdings" pitchFamily="2" charset="2"/>
              <a:buChar char=""/>
              <a:defRPr/>
            </a:pPr>
            <a:endParaRPr lang="de-DE" sz="1600" dirty="0" err="1">
              <a:solidFill>
                <a:srgbClr val="696969"/>
              </a:solidFill>
              <a:latin typeface="+mn-lt"/>
              <a:cs typeface="Arial"/>
            </a:endParaRPr>
          </a:p>
        </p:txBody>
      </p:sp>
      <p:sp>
        <p:nvSpPr>
          <p:cNvPr id="102403" name="Rectangle 1027"/>
          <p:cNvSpPr>
            <a:spLocks noGrp="1" noChangeArrowheads="1"/>
          </p:cNvSpPr>
          <p:nvPr>
            <p:ph type="title"/>
          </p:nvPr>
        </p:nvSpPr>
        <p:spPr>
          <a:xfrm>
            <a:off x="355600" y="227013"/>
            <a:ext cx="8747125" cy="574675"/>
          </a:xfrm>
        </p:spPr>
        <p:txBody>
          <a:bodyPr anchor="t"/>
          <a:lstStyle/>
          <a:p>
            <a:pPr eaLnBrk="1" hangingPunct="1"/>
            <a:r>
              <a:rPr lang="de-DE" sz="2400" smtClean="0">
                <a:cs typeface="Arial" charset="0"/>
              </a:rPr>
              <a:t>Einzelwirtschaftliche Betrachtung Neubau (I):</a:t>
            </a:r>
            <a:endParaRPr lang="de-DE" smtClean="0">
              <a:cs typeface="Arial" charset="0"/>
            </a:endParaRPr>
          </a:p>
        </p:txBody>
      </p:sp>
      <p:sp>
        <p:nvSpPr>
          <p:cNvPr id="102404" name="Foliennummernplatzhalter 10"/>
          <p:cNvSpPr>
            <a:spLocks noGrp="1"/>
          </p:cNvSpPr>
          <p:nvPr>
            <p:ph type="sldNum" sz="quarter" idx="11"/>
          </p:nvPr>
        </p:nvSpPr>
        <p:spPr>
          <a:noFill/>
          <a:ln>
            <a:miter lim="800000"/>
            <a:headEnd/>
            <a:tailEnd/>
          </a:ln>
        </p:spPr>
        <p:txBody>
          <a:bodyPr numCol="1" anchorCtr="0" compatLnSpc="1">
            <a:prstTxWarp prst="textNoShape">
              <a:avLst/>
            </a:prstTxWarp>
          </a:bodyPr>
          <a:lstStyle/>
          <a:p>
            <a:fld id="{69F98AA9-D47B-42E9-A6AA-AF991074EC1C}" type="slidenum">
              <a:rPr lang="de-DE" smtClean="0"/>
              <a:pPr/>
              <a:t>2</a:t>
            </a:fld>
            <a:endParaRPr lang="de-DE" smtClean="0"/>
          </a:p>
        </p:txBody>
      </p:sp>
      <p:sp>
        <p:nvSpPr>
          <p:cNvPr id="102405" name="Pfeil nach rechts 8"/>
          <p:cNvSpPr>
            <a:spLocks noChangeArrowheads="1"/>
          </p:cNvSpPr>
          <p:nvPr/>
        </p:nvSpPr>
        <p:spPr bwMode="gray">
          <a:xfrm>
            <a:off x="415925" y="3933825"/>
            <a:ext cx="433388" cy="287338"/>
          </a:xfrm>
          <a:prstGeom prst="rightArrow">
            <a:avLst>
              <a:gd name="adj1" fmla="val 50000"/>
              <a:gd name="adj2" fmla="val 50276"/>
            </a:avLst>
          </a:prstGeom>
          <a:solidFill>
            <a:srgbClr val="C00000"/>
          </a:solidFill>
          <a:ln w="12700">
            <a:solidFill>
              <a:srgbClr val="DDDDDD"/>
            </a:solidFill>
            <a:miter lim="800000"/>
            <a:headEnd/>
            <a:tailEnd/>
          </a:ln>
        </p:spPr>
        <p:txBody>
          <a:bodyPr lIns="108000" tIns="108000" rIns="144000" bIns="72000"/>
          <a:lstStyle/>
          <a:p>
            <a:pPr marL="171450" indent="-171450">
              <a:buClr>
                <a:schemeClr val="accent2"/>
              </a:buClr>
              <a:buSzPts val="1600"/>
              <a:buFont typeface="Wingdings" pitchFamily="2" charset="2"/>
              <a:buChar char="§"/>
            </a:pPr>
            <a:endParaRPr lang="de-DE" noProof="1">
              <a:solidFill>
                <a:srgbClr val="696969"/>
              </a:solidFill>
              <a:cs typeface="Arial" charset="0"/>
            </a:endParaRPr>
          </a:p>
        </p:txBody>
      </p:sp>
    </p:spTree>
  </p:cSld>
  <p:clrMapOvr>
    <a:masterClrMapping/>
  </p:clrMapOvr>
  <p:transition spd="slow"/>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feld 6"/>
          <p:cNvSpPr txBox="1"/>
          <p:nvPr/>
        </p:nvSpPr>
        <p:spPr>
          <a:xfrm>
            <a:off x="355600" y="1268413"/>
            <a:ext cx="8747125" cy="1084262"/>
          </a:xfrm>
          <a:prstGeom prst="rect">
            <a:avLst/>
          </a:prstGeom>
        </p:spPr>
        <p:txBody>
          <a:bodyPr lIns="0" tIns="0" rIns="0" bIns="0">
            <a:spAutoFit/>
          </a:bodyPr>
          <a:lstStyle/>
          <a:p>
            <a:pPr marL="182563" indent="-182563" eaLnBrk="0" fontAlgn="auto" hangingPunct="0">
              <a:spcBef>
                <a:spcPct val="20000"/>
              </a:spcBef>
              <a:spcAft>
                <a:spcPts val="0"/>
              </a:spcAft>
              <a:buClr>
                <a:schemeClr val="accent2"/>
              </a:buClr>
              <a:buSzPct val="110000"/>
              <a:buFont typeface="Wingdings" pitchFamily="2" charset="2"/>
              <a:buChar char=""/>
              <a:defRPr/>
            </a:pPr>
            <a:r>
              <a:rPr lang="de-DE" sz="1600" dirty="0">
                <a:solidFill>
                  <a:srgbClr val="696969"/>
                </a:solidFill>
                <a:latin typeface="+mn-lt"/>
                <a:cs typeface="Arial"/>
              </a:rPr>
              <a:t>EnEV 2009 mit marginalen Effekten auf </a:t>
            </a:r>
            <a:r>
              <a:rPr lang="de-DE" sz="1600" dirty="0" err="1">
                <a:solidFill>
                  <a:srgbClr val="696969"/>
                </a:solidFill>
                <a:latin typeface="+mn-lt"/>
                <a:cs typeface="Arial"/>
              </a:rPr>
              <a:t>annuitätischen</a:t>
            </a:r>
            <a:r>
              <a:rPr lang="de-DE" sz="1600" dirty="0">
                <a:solidFill>
                  <a:srgbClr val="696969"/>
                </a:solidFill>
                <a:latin typeface="+mn-lt"/>
                <a:cs typeface="Arial"/>
              </a:rPr>
              <a:t> Gewinn</a:t>
            </a:r>
          </a:p>
          <a:p>
            <a:pPr marL="182563" indent="-182563" eaLnBrk="0" fontAlgn="auto" hangingPunct="0">
              <a:spcBef>
                <a:spcPct val="20000"/>
              </a:spcBef>
              <a:spcAft>
                <a:spcPts val="0"/>
              </a:spcAft>
              <a:buClr>
                <a:schemeClr val="accent2"/>
              </a:buClr>
              <a:buSzPct val="110000"/>
              <a:buFont typeface="Wingdings" pitchFamily="2" charset="2"/>
              <a:buChar char=""/>
              <a:defRPr/>
            </a:pPr>
            <a:r>
              <a:rPr lang="de-DE" sz="1600" dirty="0">
                <a:solidFill>
                  <a:srgbClr val="696969"/>
                </a:solidFill>
                <a:latin typeface="+mn-lt"/>
                <a:cs typeface="Arial"/>
              </a:rPr>
              <a:t>Reduktion des </a:t>
            </a:r>
            <a:r>
              <a:rPr lang="de-DE" sz="1600" dirty="0" err="1">
                <a:solidFill>
                  <a:srgbClr val="696969"/>
                </a:solidFill>
                <a:latin typeface="+mn-lt"/>
                <a:cs typeface="Arial"/>
              </a:rPr>
              <a:t>annuitätischen</a:t>
            </a:r>
            <a:r>
              <a:rPr lang="de-DE" sz="1600" dirty="0">
                <a:solidFill>
                  <a:srgbClr val="696969"/>
                </a:solidFill>
                <a:latin typeface="+mn-lt"/>
                <a:cs typeface="Arial"/>
              </a:rPr>
              <a:t> Gewinns um mehr als 50% </a:t>
            </a:r>
            <a:br>
              <a:rPr lang="de-DE" sz="1600" dirty="0">
                <a:solidFill>
                  <a:srgbClr val="696969"/>
                </a:solidFill>
                <a:latin typeface="+mn-lt"/>
                <a:cs typeface="Arial"/>
              </a:rPr>
            </a:br>
            <a:r>
              <a:rPr lang="de-DE" sz="1600" dirty="0">
                <a:solidFill>
                  <a:srgbClr val="696969"/>
                </a:solidFill>
                <a:latin typeface="+mn-lt"/>
                <a:cs typeface="Arial"/>
              </a:rPr>
              <a:t>durch weitere Verschärfung der EnEV um 30%</a:t>
            </a:r>
          </a:p>
          <a:p>
            <a:pPr marL="182563" indent="-182563" eaLnBrk="0" fontAlgn="auto" hangingPunct="0">
              <a:spcBef>
                <a:spcPct val="20000"/>
              </a:spcBef>
              <a:spcAft>
                <a:spcPts val="0"/>
              </a:spcAft>
              <a:buClr>
                <a:schemeClr val="accent2"/>
              </a:buClr>
              <a:buSzPct val="110000"/>
              <a:buFont typeface="Wingdings" pitchFamily="2" charset="2"/>
              <a:buChar char=""/>
              <a:defRPr/>
            </a:pPr>
            <a:endParaRPr lang="de-DE" sz="1600" dirty="0" err="1">
              <a:solidFill>
                <a:srgbClr val="696969"/>
              </a:solidFill>
              <a:latin typeface="+mn-lt"/>
              <a:cs typeface="Arial"/>
            </a:endParaRPr>
          </a:p>
        </p:txBody>
      </p:sp>
      <p:sp>
        <p:nvSpPr>
          <p:cNvPr id="103426" name="Rectangle 1027"/>
          <p:cNvSpPr>
            <a:spLocks noGrp="1" noChangeArrowheads="1"/>
          </p:cNvSpPr>
          <p:nvPr>
            <p:ph type="title"/>
          </p:nvPr>
        </p:nvSpPr>
        <p:spPr>
          <a:xfrm>
            <a:off x="355600" y="230188"/>
            <a:ext cx="8747125" cy="574675"/>
          </a:xfrm>
        </p:spPr>
        <p:txBody>
          <a:bodyPr anchor="t"/>
          <a:lstStyle/>
          <a:p>
            <a:pPr eaLnBrk="1" hangingPunct="1"/>
            <a:r>
              <a:rPr lang="de-DE" sz="2400" smtClean="0">
                <a:cs typeface="Arial" charset="0"/>
              </a:rPr>
              <a:t>Einzelwirtschaftliche Betrachtung Neubau (II):</a:t>
            </a:r>
          </a:p>
        </p:txBody>
      </p:sp>
      <p:sp>
        <p:nvSpPr>
          <p:cNvPr id="103427" name="Foliennummernplatzhalter 7"/>
          <p:cNvSpPr>
            <a:spLocks noGrp="1"/>
          </p:cNvSpPr>
          <p:nvPr>
            <p:ph type="sldNum" sz="quarter" idx="11"/>
          </p:nvPr>
        </p:nvSpPr>
        <p:spPr>
          <a:noFill/>
          <a:ln>
            <a:miter lim="800000"/>
            <a:headEnd/>
            <a:tailEnd/>
          </a:ln>
        </p:spPr>
        <p:txBody>
          <a:bodyPr numCol="1" anchorCtr="0" compatLnSpc="1">
            <a:prstTxWarp prst="textNoShape">
              <a:avLst/>
            </a:prstTxWarp>
          </a:bodyPr>
          <a:lstStyle/>
          <a:p>
            <a:fld id="{F9B57B2A-1894-4499-AD78-DDC65A7A6E06}" type="slidenum">
              <a:rPr lang="de-DE" smtClean="0"/>
              <a:pPr/>
              <a:t>3</a:t>
            </a:fld>
            <a:endParaRPr lang="de-DE" smtClean="0"/>
          </a:p>
        </p:txBody>
      </p:sp>
      <p:pic>
        <p:nvPicPr>
          <p:cNvPr id="103428" name="Picture 5"/>
          <p:cNvPicPr>
            <a:picLocks noChangeAspect="1" noChangeArrowheads="1"/>
          </p:cNvPicPr>
          <p:nvPr/>
        </p:nvPicPr>
        <p:blipFill>
          <a:blip r:embed="rId2"/>
          <a:srcRect/>
          <a:stretch>
            <a:fillRect/>
          </a:stretch>
        </p:blipFill>
        <p:spPr bwMode="auto">
          <a:xfrm>
            <a:off x="415925" y="2708275"/>
            <a:ext cx="7126288" cy="3313113"/>
          </a:xfrm>
          <a:prstGeom prst="rect">
            <a:avLst/>
          </a:prstGeom>
          <a:noFill/>
          <a:ln w="9525">
            <a:noFill/>
            <a:miter lim="800000"/>
            <a:headEnd/>
            <a:tailEnd/>
          </a:ln>
        </p:spPr>
      </p:pic>
    </p:spTree>
  </p:cSld>
  <p:clrMapOvr>
    <a:masterClrMapping/>
  </p:clrMapOvr>
  <p:transition spd="slow"/>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49" name="Rectangle 1027"/>
          <p:cNvSpPr>
            <a:spLocks noGrp="1" noChangeArrowheads="1"/>
          </p:cNvSpPr>
          <p:nvPr>
            <p:ph type="title"/>
          </p:nvPr>
        </p:nvSpPr>
        <p:spPr>
          <a:xfrm>
            <a:off x="355600" y="227013"/>
            <a:ext cx="8747125" cy="574675"/>
          </a:xfrm>
        </p:spPr>
        <p:txBody>
          <a:bodyPr anchor="t"/>
          <a:lstStyle/>
          <a:p>
            <a:pPr eaLnBrk="1" hangingPunct="1"/>
            <a:r>
              <a:rPr lang="de-DE" sz="2400" smtClean="0">
                <a:cs typeface="Arial" charset="0"/>
              </a:rPr>
              <a:t>Einzelwirtschaftliche Betrachtung Neubau (III):</a:t>
            </a:r>
          </a:p>
        </p:txBody>
      </p:sp>
      <p:sp>
        <p:nvSpPr>
          <p:cNvPr id="7" name="Textfeld 6"/>
          <p:cNvSpPr txBox="1"/>
          <p:nvPr/>
        </p:nvSpPr>
        <p:spPr>
          <a:xfrm>
            <a:off x="355600" y="1268413"/>
            <a:ext cx="8747125" cy="541337"/>
          </a:xfrm>
          <a:prstGeom prst="rect">
            <a:avLst/>
          </a:prstGeom>
        </p:spPr>
        <p:txBody>
          <a:bodyPr lIns="0" tIns="0" rIns="0" bIns="0">
            <a:spAutoFit/>
          </a:bodyPr>
          <a:lstStyle/>
          <a:p>
            <a:pPr marL="182563" indent="-182563" eaLnBrk="0" fontAlgn="auto" hangingPunct="0">
              <a:spcBef>
                <a:spcPct val="20000"/>
              </a:spcBef>
              <a:spcAft>
                <a:spcPts val="0"/>
              </a:spcAft>
              <a:buClr>
                <a:schemeClr val="accent2"/>
              </a:buClr>
              <a:buSzPct val="110000"/>
              <a:buFont typeface="Wingdings" pitchFamily="2" charset="2"/>
              <a:buChar char=""/>
              <a:defRPr/>
            </a:pPr>
            <a:r>
              <a:rPr lang="de-DE" sz="1600" dirty="0">
                <a:solidFill>
                  <a:srgbClr val="696969"/>
                </a:solidFill>
                <a:latin typeface="+mn-lt"/>
                <a:cs typeface="Arial"/>
              </a:rPr>
              <a:t>Die EnEV 2009 verlängert die Amortisationszeit gegenüber der EnEV 2007 um 3 Jahre</a:t>
            </a:r>
          </a:p>
          <a:p>
            <a:pPr marL="182563" indent="-182563" eaLnBrk="0" fontAlgn="auto" hangingPunct="0">
              <a:spcBef>
                <a:spcPct val="20000"/>
              </a:spcBef>
              <a:spcAft>
                <a:spcPts val="0"/>
              </a:spcAft>
              <a:buClr>
                <a:schemeClr val="accent2"/>
              </a:buClr>
              <a:buSzPct val="110000"/>
              <a:buFont typeface="Wingdings" pitchFamily="2" charset="2"/>
              <a:buChar char=""/>
              <a:defRPr/>
            </a:pPr>
            <a:r>
              <a:rPr lang="de-DE" sz="1600" dirty="0">
                <a:solidFill>
                  <a:srgbClr val="696969"/>
                </a:solidFill>
                <a:latin typeface="+mn-lt"/>
                <a:cs typeface="Arial"/>
              </a:rPr>
              <a:t>Ein weiterer </a:t>
            </a:r>
            <a:r>
              <a:rPr lang="de-DE" sz="1600" dirty="0" err="1">
                <a:solidFill>
                  <a:srgbClr val="696969"/>
                </a:solidFill>
                <a:latin typeface="+mn-lt"/>
                <a:cs typeface="Arial"/>
              </a:rPr>
              <a:t>Verschärfungsschritt</a:t>
            </a:r>
            <a:r>
              <a:rPr lang="de-DE" sz="1600" dirty="0">
                <a:solidFill>
                  <a:srgbClr val="696969"/>
                </a:solidFill>
                <a:latin typeface="+mn-lt"/>
                <a:cs typeface="Arial"/>
              </a:rPr>
              <a:t> der EnEV </a:t>
            </a:r>
            <a:r>
              <a:rPr lang="de-DE" sz="1600" dirty="0">
                <a:solidFill>
                  <a:srgbClr val="696969"/>
                </a:solidFill>
                <a:cs typeface="Arial"/>
              </a:rPr>
              <a:t>verlängert der Amortisationszeit um fast 10 Jahre</a:t>
            </a:r>
            <a:endParaRPr lang="de-DE" sz="1600" dirty="0">
              <a:solidFill>
                <a:srgbClr val="696969"/>
              </a:solidFill>
              <a:latin typeface="+mn-lt"/>
              <a:cs typeface="Arial"/>
            </a:endParaRPr>
          </a:p>
        </p:txBody>
      </p:sp>
      <p:sp>
        <p:nvSpPr>
          <p:cNvPr id="104451" name="Foliennummernplatzhalter 7"/>
          <p:cNvSpPr>
            <a:spLocks noGrp="1"/>
          </p:cNvSpPr>
          <p:nvPr>
            <p:ph type="sldNum" sz="quarter" idx="11"/>
          </p:nvPr>
        </p:nvSpPr>
        <p:spPr>
          <a:noFill/>
          <a:ln>
            <a:miter lim="800000"/>
            <a:headEnd/>
            <a:tailEnd/>
          </a:ln>
        </p:spPr>
        <p:txBody>
          <a:bodyPr numCol="1" anchorCtr="0" compatLnSpc="1">
            <a:prstTxWarp prst="textNoShape">
              <a:avLst/>
            </a:prstTxWarp>
          </a:bodyPr>
          <a:lstStyle/>
          <a:p>
            <a:fld id="{B6DCAEE1-BA59-4577-9DF1-72789CBC84BA}" type="slidenum">
              <a:rPr lang="de-DE" smtClean="0"/>
              <a:pPr/>
              <a:t>4</a:t>
            </a:fld>
            <a:endParaRPr lang="de-DE" smtClean="0"/>
          </a:p>
        </p:txBody>
      </p:sp>
      <p:pic>
        <p:nvPicPr>
          <p:cNvPr id="104452" name="Picture 1"/>
          <p:cNvPicPr>
            <a:picLocks noChangeAspect="1" noChangeArrowheads="1"/>
          </p:cNvPicPr>
          <p:nvPr/>
        </p:nvPicPr>
        <p:blipFill>
          <a:blip r:embed="rId2"/>
          <a:srcRect/>
          <a:stretch>
            <a:fillRect/>
          </a:stretch>
        </p:blipFill>
        <p:spPr bwMode="auto">
          <a:xfrm>
            <a:off x="560388" y="2492375"/>
            <a:ext cx="6654800" cy="3744913"/>
          </a:xfrm>
          <a:prstGeom prst="rect">
            <a:avLst/>
          </a:prstGeom>
          <a:noFill/>
          <a:ln w="9525">
            <a:noFill/>
            <a:miter lim="800000"/>
            <a:headEnd/>
            <a:tailEnd/>
          </a:ln>
        </p:spPr>
      </p:pic>
    </p:spTree>
  </p:cSld>
  <p:clrMapOvr>
    <a:masterClrMapping/>
  </p:clrMapOvr>
  <p:transition spd="slow"/>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3" name="Rectangle 1027"/>
          <p:cNvSpPr>
            <a:spLocks noGrp="1" noChangeArrowheads="1"/>
          </p:cNvSpPr>
          <p:nvPr>
            <p:ph type="title"/>
          </p:nvPr>
        </p:nvSpPr>
        <p:spPr>
          <a:xfrm>
            <a:off x="355600" y="230188"/>
            <a:ext cx="8747125" cy="574675"/>
          </a:xfrm>
        </p:spPr>
        <p:txBody>
          <a:bodyPr anchor="t"/>
          <a:lstStyle/>
          <a:p>
            <a:pPr eaLnBrk="1" hangingPunct="1"/>
            <a:r>
              <a:rPr lang="de-DE" sz="2400" smtClean="0">
                <a:cs typeface="Arial" charset="0"/>
              </a:rPr>
              <a:t>3 Szenarien der Reaktion auf die EnEV 2009</a:t>
            </a:r>
            <a:br>
              <a:rPr lang="de-DE" sz="2400" smtClean="0">
                <a:cs typeface="Arial" charset="0"/>
              </a:rPr>
            </a:br>
            <a:endParaRPr lang="de-DE" sz="2400" smtClean="0">
              <a:cs typeface="Arial" charset="0"/>
            </a:endParaRPr>
          </a:p>
        </p:txBody>
      </p:sp>
      <p:sp>
        <p:nvSpPr>
          <p:cNvPr id="105474" name="Foliennummernplatzhalter 5"/>
          <p:cNvSpPr>
            <a:spLocks noGrp="1"/>
          </p:cNvSpPr>
          <p:nvPr>
            <p:ph type="sldNum" sz="quarter" idx="11"/>
          </p:nvPr>
        </p:nvSpPr>
        <p:spPr>
          <a:noFill/>
          <a:ln>
            <a:miter lim="800000"/>
            <a:headEnd/>
            <a:tailEnd/>
          </a:ln>
        </p:spPr>
        <p:txBody>
          <a:bodyPr numCol="1" anchorCtr="0" compatLnSpc="1">
            <a:prstTxWarp prst="textNoShape">
              <a:avLst/>
            </a:prstTxWarp>
          </a:bodyPr>
          <a:lstStyle/>
          <a:p>
            <a:fld id="{7B7845DF-982F-4DE0-8BD8-6432D6EE913C}" type="slidenum">
              <a:rPr lang="de-DE" smtClean="0"/>
              <a:pPr/>
              <a:t>5</a:t>
            </a:fld>
            <a:endParaRPr lang="de-DE" smtClean="0"/>
          </a:p>
        </p:txBody>
      </p:sp>
      <p:sp>
        <p:nvSpPr>
          <p:cNvPr id="105475" name="Textfeld 6"/>
          <p:cNvSpPr txBox="1">
            <a:spLocks noChangeArrowheads="1"/>
          </p:cNvSpPr>
          <p:nvPr/>
        </p:nvSpPr>
        <p:spPr bwMode="auto">
          <a:xfrm>
            <a:off x="355600" y="1268413"/>
            <a:ext cx="8747125" cy="3890962"/>
          </a:xfrm>
          <a:prstGeom prst="rect">
            <a:avLst/>
          </a:prstGeom>
          <a:noFill/>
          <a:ln w="9525">
            <a:noFill/>
            <a:miter lim="800000"/>
            <a:headEnd/>
            <a:tailEnd/>
          </a:ln>
        </p:spPr>
        <p:txBody>
          <a:bodyPr lIns="0" tIns="0" rIns="0" bIns="0">
            <a:spAutoFit/>
          </a:bodyPr>
          <a:lstStyle/>
          <a:p>
            <a:pPr marL="182563" indent="-182563" eaLnBrk="0" hangingPunct="0">
              <a:spcBef>
                <a:spcPct val="20000"/>
              </a:spcBef>
              <a:buClr>
                <a:schemeClr val="accent2"/>
              </a:buClr>
              <a:buSzPct val="110000"/>
              <a:buFont typeface="Wingdings" pitchFamily="2" charset="2"/>
              <a:buChar char=""/>
            </a:pPr>
            <a:r>
              <a:rPr lang="de-DE" sz="1600" b="1">
                <a:solidFill>
                  <a:srgbClr val="696969"/>
                </a:solidFill>
                <a:cs typeface="Arial" charset="0"/>
              </a:rPr>
              <a:t>Szenario „Status quo“</a:t>
            </a:r>
          </a:p>
          <a:p>
            <a:pPr marL="639763" lvl="1" indent="-182563" eaLnBrk="0" hangingPunct="0">
              <a:spcBef>
                <a:spcPct val="20000"/>
              </a:spcBef>
              <a:buClr>
                <a:schemeClr val="accent2"/>
              </a:buClr>
              <a:buSzPct val="110000"/>
              <a:buFont typeface="Wingdings" pitchFamily="2" charset="2"/>
              <a:buChar char=""/>
            </a:pPr>
            <a:r>
              <a:rPr lang="de-DE" sz="1600">
                <a:solidFill>
                  <a:srgbClr val="696969"/>
                </a:solidFill>
                <a:cs typeface="Arial" charset="0"/>
              </a:rPr>
              <a:t>Die Sanierungsrate der Bestandsbauten bleibt konstant bei 1,1% pro Jahr</a:t>
            </a:r>
          </a:p>
          <a:p>
            <a:pPr marL="639763" lvl="1" indent="-182563" eaLnBrk="0" hangingPunct="0">
              <a:spcBef>
                <a:spcPct val="20000"/>
              </a:spcBef>
              <a:buClr>
                <a:schemeClr val="accent2"/>
              </a:buClr>
              <a:buSzPct val="110000"/>
              <a:buFont typeface="Wingdings" pitchFamily="2" charset="2"/>
              <a:buChar char=""/>
            </a:pPr>
            <a:r>
              <a:rPr lang="de-DE" sz="1600">
                <a:solidFill>
                  <a:srgbClr val="696969"/>
                </a:solidFill>
                <a:cs typeface="Arial" charset="0"/>
              </a:rPr>
              <a:t>Die Neubautätigkeit bleibt konstant bei 159.000 Wohneinheiten pro Jahr</a:t>
            </a:r>
          </a:p>
          <a:p>
            <a:pPr marL="182563" indent="-182563" eaLnBrk="0" hangingPunct="0">
              <a:spcBef>
                <a:spcPct val="20000"/>
              </a:spcBef>
              <a:buClr>
                <a:schemeClr val="accent2"/>
              </a:buClr>
              <a:buSzPct val="110000"/>
            </a:pPr>
            <a:endParaRPr lang="de-DE" sz="1600">
              <a:solidFill>
                <a:srgbClr val="696969"/>
              </a:solidFill>
              <a:cs typeface="Arial" charset="0"/>
            </a:endParaRPr>
          </a:p>
          <a:p>
            <a:pPr marL="182563" indent="-182563" eaLnBrk="0" hangingPunct="0">
              <a:spcBef>
                <a:spcPct val="20000"/>
              </a:spcBef>
              <a:buClr>
                <a:schemeClr val="accent2"/>
              </a:buClr>
              <a:buSzPct val="110000"/>
              <a:buFont typeface="Wingdings" pitchFamily="2" charset="2"/>
              <a:buChar char=""/>
            </a:pPr>
            <a:r>
              <a:rPr lang="de-DE" sz="1600" b="1">
                <a:solidFill>
                  <a:srgbClr val="696969"/>
                </a:solidFill>
                <a:cs typeface="Arial" charset="0"/>
              </a:rPr>
              <a:t>Szenario „Chance“</a:t>
            </a:r>
          </a:p>
          <a:p>
            <a:pPr marL="639763" lvl="1" indent="-182563" eaLnBrk="0" hangingPunct="0">
              <a:spcBef>
                <a:spcPct val="20000"/>
              </a:spcBef>
              <a:buClr>
                <a:schemeClr val="accent2"/>
              </a:buClr>
              <a:buSzPct val="110000"/>
              <a:buFont typeface="Wingdings" pitchFamily="2" charset="2"/>
              <a:buChar char=""/>
            </a:pPr>
            <a:r>
              <a:rPr lang="de-DE" sz="1600">
                <a:solidFill>
                  <a:srgbClr val="696969"/>
                </a:solidFill>
                <a:cs typeface="Arial" charset="0"/>
              </a:rPr>
              <a:t>Die Sanierungsrate der Bestandsbauten erhöht sich auf 2 % pro Jahr und damit auf den Zielwert des Energiekonzepts der Bundesregierung</a:t>
            </a:r>
          </a:p>
          <a:p>
            <a:pPr marL="639763" lvl="1" indent="-182563" eaLnBrk="0" hangingPunct="0">
              <a:spcBef>
                <a:spcPct val="20000"/>
              </a:spcBef>
              <a:buClr>
                <a:schemeClr val="accent2"/>
              </a:buClr>
              <a:buSzPct val="110000"/>
              <a:buFont typeface="Wingdings" pitchFamily="2" charset="2"/>
              <a:buChar char=""/>
            </a:pPr>
            <a:r>
              <a:rPr lang="de-DE" sz="1600">
                <a:solidFill>
                  <a:srgbClr val="696969"/>
                </a:solidFill>
                <a:cs typeface="Arial" charset="0"/>
              </a:rPr>
              <a:t>Die Neubautätigkeit erhöht sich auf 250.000 Wohneinheiten pro Jahr, darunter 50.000 Wohneinheiten Ersatzneubau</a:t>
            </a:r>
          </a:p>
          <a:p>
            <a:pPr marL="639763" lvl="1" indent="-182563" eaLnBrk="0" hangingPunct="0">
              <a:spcBef>
                <a:spcPct val="20000"/>
              </a:spcBef>
              <a:buClr>
                <a:schemeClr val="accent2"/>
              </a:buClr>
              <a:buSzPct val="110000"/>
              <a:buFont typeface="Wingdings" pitchFamily="2" charset="2"/>
              <a:buChar char=""/>
            </a:pPr>
            <a:endParaRPr lang="de-CH" sz="1600">
              <a:solidFill>
                <a:srgbClr val="696969"/>
              </a:solidFill>
              <a:cs typeface="Arial" charset="0"/>
            </a:endParaRPr>
          </a:p>
          <a:p>
            <a:pPr marL="182563" indent="-182563" eaLnBrk="0" hangingPunct="0">
              <a:spcBef>
                <a:spcPct val="20000"/>
              </a:spcBef>
              <a:buClr>
                <a:schemeClr val="accent2"/>
              </a:buClr>
              <a:buSzPct val="110000"/>
              <a:buFont typeface="Wingdings" pitchFamily="2" charset="2"/>
              <a:buChar char=""/>
            </a:pPr>
            <a:r>
              <a:rPr lang="de-DE" sz="1600" b="1">
                <a:solidFill>
                  <a:srgbClr val="696969"/>
                </a:solidFill>
                <a:cs typeface="Arial" charset="0"/>
              </a:rPr>
              <a:t>Szenario „Retention“</a:t>
            </a:r>
          </a:p>
          <a:p>
            <a:pPr marL="639763" lvl="1" indent="-182563" eaLnBrk="0" hangingPunct="0">
              <a:spcBef>
                <a:spcPct val="20000"/>
              </a:spcBef>
              <a:buClr>
                <a:schemeClr val="accent2"/>
              </a:buClr>
              <a:buSzPct val="110000"/>
              <a:buFont typeface="Wingdings" pitchFamily="2" charset="2"/>
              <a:buChar char=""/>
            </a:pPr>
            <a:r>
              <a:rPr lang="de-DE" sz="1600">
                <a:solidFill>
                  <a:srgbClr val="696969"/>
                </a:solidFill>
                <a:cs typeface="Arial" charset="0"/>
              </a:rPr>
              <a:t>Die Sanierungsrate der Bestandsbauten sinkt auf 0,8 % pro Jahr Die Neubautätigkeit verringert sich auf 140.000 Wohneinheiten pro Jahr</a:t>
            </a:r>
            <a:br>
              <a:rPr lang="de-DE" sz="1600">
                <a:solidFill>
                  <a:srgbClr val="696969"/>
                </a:solidFill>
                <a:cs typeface="Arial" charset="0"/>
              </a:rPr>
            </a:br>
            <a:endParaRPr lang="de-DE" sz="1600">
              <a:solidFill>
                <a:srgbClr val="696969"/>
              </a:solidFill>
              <a:cs typeface="Arial" charset="0"/>
            </a:endParaRPr>
          </a:p>
        </p:txBody>
      </p:sp>
    </p:spTree>
  </p:cSld>
  <p:clrMapOvr>
    <a:masterClrMapping/>
  </p:clrMapOvr>
  <p:transition spd="slow"/>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7" name="Rectangle 1027"/>
          <p:cNvSpPr>
            <a:spLocks noGrp="1" noChangeArrowheads="1"/>
          </p:cNvSpPr>
          <p:nvPr>
            <p:ph type="title"/>
          </p:nvPr>
        </p:nvSpPr>
        <p:spPr>
          <a:xfrm>
            <a:off x="355600" y="230188"/>
            <a:ext cx="8747125" cy="574675"/>
          </a:xfrm>
        </p:spPr>
        <p:txBody>
          <a:bodyPr anchor="t"/>
          <a:lstStyle/>
          <a:p>
            <a:pPr eaLnBrk="1" hangingPunct="1"/>
            <a:r>
              <a:rPr lang="de-DE" sz="2400" smtClean="0">
                <a:cs typeface="Arial" charset="0"/>
              </a:rPr>
              <a:t>CO</a:t>
            </a:r>
            <a:r>
              <a:rPr lang="de-DE" sz="2400" baseline="-25000" smtClean="0">
                <a:cs typeface="Arial" charset="0"/>
              </a:rPr>
              <a:t>2</a:t>
            </a:r>
            <a:r>
              <a:rPr lang="de-DE" sz="2400" smtClean="0">
                <a:cs typeface="Arial" charset="0"/>
              </a:rPr>
              <a:t>- Reduktion in Neubau und Bestand</a:t>
            </a:r>
            <a:br>
              <a:rPr lang="de-DE" sz="2400" smtClean="0">
                <a:cs typeface="Arial" charset="0"/>
              </a:rPr>
            </a:br>
            <a:endParaRPr lang="de-DE" sz="2400" smtClean="0">
              <a:cs typeface="Arial" charset="0"/>
            </a:endParaRPr>
          </a:p>
        </p:txBody>
      </p:sp>
      <p:sp>
        <p:nvSpPr>
          <p:cNvPr id="106498" name="Foliennummernplatzhalter 5"/>
          <p:cNvSpPr>
            <a:spLocks noGrp="1"/>
          </p:cNvSpPr>
          <p:nvPr>
            <p:ph type="sldNum" sz="quarter" idx="11"/>
          </p:nvPr>
        </p:nvSpPr>
        <p:spPr>
          <a:noFill/>
          <a:ln>
            <a:miter lim="800000"/>
            <a:headEnd/>
            <a:tailEnd/>
          </a:ln>
        </p:spPr>
        <p:txBody>
          <a:bodyPr numCol="1" anchorCtr="0" compatLnSpc="1">
            <a:prstTxWarp prst="textNoShape">
              <a:avLst/>
            </a:prstTxWarp>
          </a:bodyPr>
          <a:lstStyle/>
          <a:p>
            <a:fld id="{DC338D98-7471-41DA-ACAE-EAA54425CF8E}" type="slidenum">
              <a:rPr lang="de-DE" smtClean="0"/>
              <a:pPr/>
              <a:t>6</a:t>
            </a:fld>
            <a:endParaRPr lang="de-DE" smtClean="0"/>
          </a:p>
        </p:txBody>
      </p:sp>
      <p:sp>
        <p:nvSpPr>
          <p:cNvPr id="7" name="Textfeld 6"/>
          <p:cNvSpPr txBox="1"/>
          <p:nvPr/>
        </p:nvSpPr>
        <p:spPr>
          <a:xfrm>
            <a:off x="355600" y="1268413"/>
            <a:ext cx="8747125" cy="788987"/>
          </a:xfrm>
          <a:prstGeom prst="rect">
            <a:avLst/>
          </a:prstGeom>
        </p:spPr>
        <p:txBody>
          <a:bodyPr lIns="0" tIns="0" rIns="0" bIns="0">
            <a:spAutoFit/>
          </a:bodyPr>
          <a:lstStyle/>
          <a:p>
            <a:pPr marL="182563" indent="-182563" eaLnBrk="0" fontAlgn="auto" hangingPunct="0">
              <a:spcBef>
                <a:spcPct val="20000"/>
              </a:spcBef>
              <a:spcAft>
                <a:spcPts val="0"/>
              </a:spcAft>
              <a:buClr>
                <a:schemeClr val="accent2"/>
              </a:buClr>
              <a:buSzPct val="110000"/>
              <a:buFont typeface="Wingdings" pitchFamily="2" charset="2"/>
              <a:buChar char=""/>
              <a:defRPr/>
            </a:pPr>
            <a:r>
              <a:rPr lang="de-DE" sz="1600" dirty="0">
                <a:solidFill>
                  <a:srgbClr val="696969"/>
                </a:solidFill>
                <a:latin typeface="+mn-lt"/>
                <a:cs typeface="Arial"/>
              </a:rPr>
              <a:t>Durch die EnEV 2009 erhöht sich im Szenario „Status quo“ die jährliche CO</a:t>
            </a:r>
            <a:r>
              <a:rPr lang="de-DE" sz="1600" baseline="-25000" dirty="0">
                <a:solidFill>
                  <a:srgbClr val="696969"/>
                </a:solidFill>
                <a:latin typeface="+mn-lt"/>
                <a:cs typeface="Arial"/>
              </a:rPr>
              <a:t>2</a:t>
            </a:r>
            <a:r>
              <a:rPr lang="de-DE" sz="1600" dirty="0">
                <a:solidFill>
                  <a:srgbClr val="696969"/>
                </a:solidFill>
                <a:latin typeface="+mn-lt"/>
                <a:cs typeface="Arial"/>
              </a:rPr>
              <a:t>-Reduktion um etwa 200 </a:t>
            </a:r>
            <a:r>
              <a:rPr lang="de-DE" sz="1600" dirty="0">
                <a:solidFill>
                  <a:srgbClr val="696969"/>
                </a:solidFill>
                <a:latin typeface="+mn-lt"/>
                <a:cs typeface="Arial"/>
              </a:rPr>
              <a:t>Tsd. t/a</a:t>
            </a:r>
            <a:endParaRPr lang="de-DE" sz="1600" dirty="0">
              <a:solidFill>
                <a:srgbClr val="696969"/>
              </a:solidFill>
              <a:latin typeface="+mn-lt"/>
              <a:cs typeface="Arial"/>
            </a:endParaRPr>
          </a:p>
          <a:p>
            <a:pPr marL="182563" indent="-182563" eaLnBrk="0" fontAlgn="auto" hangingPunct="0">
              <a:spcBef>
                <a:spcPct val="20000"/>
              </a:spcBef>
              <a:spcAft>
                <a:spcPts val="0"/>
              </a:spcAft>
              <a:buClr>
                <a:schemeClr val="accent2"/>
              </a:buClr>
              <a:buSzPct val="110000"/>
              <a:buFont typeface="Wingdings" pitchFamily="2" charset="2"/>
              <a:buChar char=""/>
              <a:defRPr/>
            </a:pPr>
            <a:r>
              <a:rPr lang="de-DE" sz="1600" dirty="0">
                <a:solidFill>
                  <a:srgbClr val="696969"/>
                </a:solidFill>
                <a:latin typeface="+mn-lt"/>
                <a:cs typeface="Arial"/>
              </a:rPr>
              <a:t>Im Szenario „Chance“ sind über </a:t>
            </a:r>
            <a:r>
              <a:rPr lang="de-DE" sz="1600" dirty="0">
                <a:solidFill>
                  <a:srgbClr val="696969"/>
                </a:solidFill>
                <a:latin typeface="+mn-lt"/>
                <a:cs typeface="Arial"/>
              </a:rPr>
              <a:t>800 Tsd. </a:t>
            </a:r>
            <a:r>
              <a:rPr lang="de-DE" sz="1600" dirty="0">
                <a:solidFill>
                  <a:srgbClr val="696969"/>
                </a:solidFill>
                <a:latin typeface="+mn-lt"/>
                <a:cs typeface="Arial"/>
              </a:rPr>
              <a:t>t/a zusätzlicher </a:t>
            </a:r>
            <a:r>
              <a:rPr lang="de-DE" sz="1600" dirty="0">
                <a:solidFill>
                  <a:srgbClr val="696969"/>
                </a:solidFill>
                <a:cs typeface="Arial"/>
              </a:rPr>
              <a:t>CO</a:t>
            </a:r>
            <a:r>
              <a:rPr lang="de-DE" sz="1600" baseline="-25000" dirty="0">
                <a:solidFill>
                  <a:srgbClr val="696969"/>
                </a:solidFill>
                <a:cs typeface="Arial"/>
              </a:rPr>
              <a:t>2</a:t>
            </a:r>
            <a:r>
              <a:rPr lang="de-DE" sz="1600" dirty="0">
                <a:solidFill>
                  <a:srgbClr val="696969"/>
                </a:solidFill>
                <a:cs typeface="Arial"/>
              </a:rPr>
              <a:t>-Reduktion</a:t>
            </a:r>
            <a:r>
              <a:rPr lang="de-DE" sz="1600" dirty="0">
                <a:solidFill>
                  <a:srgbClr val="696969"/>
                </a:solidFill>
                <a:latin typeface="+mn-lt"/>
                <a:cs typeface="Arial"/>
              </a:rPr>
              <a:t> möglich</a:t>
            </a:r>
          </a:p>
        </p:txBody>
      </p:sp>
      <p:pic>
        <p:nvPicPr>
          <p:cNvPr id="106500" name="Picture 2"/>
          <p:cNvPicPr>
            <a:picLocks noChangeAspect="1" noChangeArrowheads="1"/>
          </p:cNvPicPr>
          <p:nvPr/>
        </p:nvPicPr>
        <p:blipFill>
          <a:blip r:embed="rId2"/>
          <a:srcRect/>
          <a:stretch>
            <a:fillRect/>
          </a:stretch>
        </p:blipFill>
        <p:spPr bwMode="auto">
          <a:xfrm>
            <a:off x="560388" y="2420938"/>
            <a:ext cx="6805612" cy="3887787"/>
          </a:xfrm>
          <a:prstGeom prst="rect">
            <a:avLst/>
          </a:prstGeom>
          <a:noFill/>
          <a:ln w="9525">
            <a:noFill/>
            <a:miter lim="800000"/>
            <a:headEnd/>
            <a:tailEnd/>
          </a:ln>
        </p:spPr>
      </p:pic>
    </p:spTree>
  </p:cSld>
  <p:clrMapOvr>
    <a:masterClrMapping/>
  </p:clrMapOvr>
  <p:transition spd="slow"/>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1" name="Rectangle 1032"/>
          <p:cNvSpPr>
            <a:spLocks noChangeArrowheads="1"/>
          </p:cNvSpPr>
          <p:nvPr/>
        </p:nvSpPr>
        <p:spPr bwMode="auto">
          <a:xfrm>
            <a:off x="465138" y="6596063"/>
            <a:ext cx="3113087" cy="223837"/>
          </a:xfrm>
          <a:prstGeom prst="rect">
            <a:avLst/>
          </a:prstGeom>
          <a:noFill/>
          <a:ln w="9525">
            <a:noFill/>
            <a:miter lim="800000"/>
            <a:headEnd/>
            <a:tailEnd/>
          </a:ln>
        </p:spPr>
        <p:txBody>
          <a:bodyPr tIns="0"/>
          <a:lstStyle/>
          <a:p>
            <a:pPr eaLnBrk="0" hangingPunct="0"/>
            <a:r>
              <a:rPr lang="de-DE" sz="1000">
                <a:solidFill>
                  <a:schemeClr val="tx2"/>
                </a:solidFill>
              </a:rPr>
              <a:t>Quelle: eigene Darstellung </a:t>
            </a:r>
          </a:p>
        </p:txBody>
      </p:sp>
      <p:pic>
        <p:nvPicPr>
          <p:cNvPr id="107522" name="Picture 1"/>
          <p:cNvPicPr>
            <a:picLocks noChangeAspect="1" noChangeArrowheads="1"/>
          </p:cNvPicPr>
          <p:nvPr/>
        </p:nvPicPr>
        <p:blipFill>
          <a:blip r:embed="rId2"/>
          <a:srcRect l="514" t="1106" r="842" b="1413"/>
          <a:stretch>
            <a:fillRect/>
          </a:stretch>
        </p:blipFill>
        <p:spPr bwMode="auto">
          <a:xfrm>
            <a:off x="704850" y="1557338"/>
            <a:ext cx="7631113" cy="4500562"/>
          </a:xfrm>
          <a:prstGeom prst="rect">
            <a:avLst/>
          </a:prstGeom>
          <a:noFill/>
          <a:ln w="9525">
            <a:noFill/>
            <a:miter lim="800000"/>
            <a:headEnd/>
            <a:tailEnd/>
          </a:ln>
        </p:spPr>
      </p:pic>
      <p:sp>
        <p:nvSpPr>
          <p:cNvPr id="20" name="Rectangle 1027"/>
          <p:cNvSpPr txBox="1">
            <a:spLocks noChangeArrowheads="1"/>
          </p:cNvSpPr>
          <p:nvPr/>
        </p:nvSpPr>
        <p:spPr bwMode="gray">
          <a:xfrm>
            <a:off x="355600" y="230188"/>
            <a:ext cx="8747125" cy="574675"/>
          </a:xfrm>
          <a:prstGeom prst="rect">
            <a:avLst/>
          </a:prstGeom>
          <a:noFill/>
        </p:spPr>
        <p:txBody>
          <a:bodyPr lIns="0" tIns="0" rIns="0" bIns="0"/>
          <a:lstStyle/>
          <a:p>
            <a:pPr fontAlgn="auto">
              <a:spcAft>
                <a:spcPts val="0"/>
              </a:spcAft>
              <a:defRPr/>
            </a:pPr>
            <a:r>
              <a:rPr lang="de-DE" sz="2400" dirty="0">
                <a:latin typeface="+mn-lt"/>
                <a:ea typeface="+mj-ea"/>
                <a:cs typeface="Arial"/>
              </a:rPr>
              <a:t>Gesamtwirtschaftliche Betrachtung</a:t>
            </a:r>
          </a:p>
        </p:txBody>
      </p:sp>
      <p:sp>
        <p:nvSpPr>
          <p:cNvPr id="107524" name="Foliennummernplatzhalter 5"/>
          <p:cNvSpPr>
            <a:spLocks noGrp="1"/>
          </p:cNvSpPr>
          <p:nvPr>
            <p:ph type="sldNum" sz="quarter" idx="11"/>
          </p:nvPr>
        </p:nvSpPr>
        <p:spPr>
          <a:noFill/>
          <a:ln>
            <a:miter lim="800000"/>
            <a:headEnd/>
            <a:tailEnd/>
          </a:ln>
        </p:spPr>
        <p:txBody>
          <a:bodyPr numCol="1" anchorCtr="0" compatLnSpc="1">
            <a:prstTxWarp prst="textNoShape">
              <a:avLst/>
            </a:prstTxWarp>
          </a:bodyPr>
          <a:lstStyle/>
          <a:p>
            <a:fld id="{7DEAF473-76C9-483E-A50C-1C5BFE42D578}" type="slidenum">
              <a:rPr lang="de-DE" smtClean="0"/>
              <a:pPr/>
              <a:t>7</a:t>
            </a:fld>
            <a:endParaRPr lang="de-DE" smtClean="0"/>
          </a:p>
        </p:txBody>
      </p:sp>
    </p:spTree>
  </p:cSld>
  <p:clrMapOvr>
    <a:masterClrMapping/>
  </p:clrMapOvr>
  <p:transition spd="slow"/>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3"/>
          <p:cNvPicPr>
            <a:picLocks noChangeAspect="1" noChangeArrowheads="1"/>
          </p:cNvPicPr>
          <p:nvPr/>
        </p:nvPicPr>
        <p:blipFill>
          <a:blip r:embed="rId2"/>
          <a:srcRect/>
          <a:stretch>
            <a:fillRect/>
          </a:stretch>
        </p:blipFill>
        <p:spPr bwMode="auto">
          <a:xfrm>
            <a:off x="344488" y="2205038"/>
            <a:ext cx="6840537" cy="4083050"/>
          </a:xfrm>
          <a:prstGeom prst="rect">
            <a:avLst/>
          </a:prstGeom>
          <a:noFill/>
          <a:ln w="9525">
            <a:solidFill>
              <a:schemeClr val="tx2"/>
            </a:solidFill>
            <a:miter lim="800000"/>
            <a:headEnd/>
            <a:tailEnd/>
          </a:ln>
          <a:effectLst>
            <a:outerShdw sx="1000" sy="1000" algn="ctr" rotWithShape="0">
              <a:schemeClr val="tx2"/>
            </a:outerShdw>
          </a:effectLst>
        </p:spPr>
      </p:pic>
      <p:sp>
        <p:nvSpPr>
          <p:cNvPr id="108546" name="Rectangle 1032"/>
          <p:cNvSpPr>
            <a:spLocks noChangeArrowheads="1"/>
          </p:cNvSpPr>
          <p:nvPr/>
        </p:nvSpPr>
        <p:spPr bwMode="auto">
          <a:xfrm>
            <a:off x="465138" y="6596063"/>
            <a:ext cx="3113087" cy="223837"/>
          </a:xfrm>
          <a:prstGeom prst="rect">
            <a:avLst/>
          </a:prstGeom>
          <a:noFill/>
          <a:ln w="9525">
            <a:noFill/>
            <a:miter lim="800000"/>
            <a:headEnd/>
            <a:tailEnd/>
          </a:ln>
        </p:spPr>
        <p:txBody>
          <a:bodyPr tIns="0"/>
          <a:lstStyle/>
          <a:p>
            <a:pPr eaLnBrk="0" hangingPunct="0"/>
            <a:r>
              <a:rPr lang="de-DE" sz="1000">
                <a:solidFill>
                  <a:schemeClr val="tx2"/>
                </a:solidFill>
              </a:rPr>
              <a:t>Quelle: eigene Berechnung</a:t>
            </a:r>
          </a:p>
        </p:txBody>
      </p:sp>
      <p:sp>
        <p:nvSpPr>
          <p:cNvPr id="108547" name="Rectangle 1027"/>
          <p:cNvSpPr>
            <a:spLocks noGrp="1" noChangeArrowheads="1"/>
          </p:cNvSpPr>
          <p:nvPr>
            <p:ph type="title"/>
          </p:nvPr>
        </p:nvSpPr>
        <p:spPr>
          <a:xfrm>
            <a:off x="355600" y="223838"/>
            <a:ext cx="8747125" cy="574675"/>
          </a:xfrm>
        </p:spPr>
        <p:txBody>
          <a:bodyPr anchor="t"/>
          <a:lstStyle/>
          <a:p>
            <a:pPr eaLnBrk="1" hangingPunct="1"/>
            <a:r>
              <a:rPr lang="de-DE" sz="2400" smtClean="0">
                <a:cs typeface="Arial" charset="0"/>
              </a:rPr>
              <a:t>Ergebnisse (I): Bruttowertschöpfungseffekte</a:t>
            </a:r>
          </a:p>
        </p:txBody>
      </p:sp>
      <p:sp>
        <p:nvSpPr>
          <p:cNvPr id="108548" name="OT_TextBox"/>
          <p:cNvSpPr>
            <a:spLocks/>
          </p:cNvSpPr>
          <p:nvPr/>
        </p:nvSpPr>
        <p:spPr bwMode="gray">
          <a:xfrm>
            <a:off x="344488" y="1052513"/>
            <a:ext cx="8916987" cy="969962"/>
          </a:xfrm>
          <a:prstGeom prst="rect">
            <a:avLst/>
          </a:prstGeom>
          <a:solidFill>
            <a:schemeClr val="bg1"/>
          </a:solidFill>
          <a:ln w="9525">
            <a:noFill/>
            <a:miter lim="800000"/>
            <a:headEnd/>
            <a:tailEnd/>
          </a:ln>
        </p:spPr>
        <p:txBody>
          <a:bodyPr lIns="90000" tIns="90000" rIns="90000" bIns="90000">
            <a:spAutoFit/>
          </a:bodyPr>
          <a:lstStyle/>
          <a:p>
            <a:pPr marL="182563" indent="-182563" eaLnBrk="0" hangingPunct="0">
              <a:spcBef>
                <a:spcPct val="20000"/>
              </a:spcBef>
              <a:buClr>
                <a:schemeClr val="accent2"/>
              </a:buClr>
              <a:buSzPct val="110000"/>
              <a:buFont typeface="Wingdings" pitchFamily="2" charset="2"/>
              <a:buChar char=""/>
              <a:tabLst>
                <a:tab pos="174625" algn="l"/>
              </a:tabLst>
            </a:pPr>
            <a:r>
              <a:rPr lang="de-DE" sz="1600">
                <a:solidFill>
                  <a:srgbClr val="696969"/>
                </a:solidFill>
                <a:cs typeface="Arial" charset="0"/>
              </a:rPr>
              <a:t>Zum Zeitpunkt der Investition ergeben sich BWS-Effekte von bis zu 12 Mrd. € („Chance“)</a:t>
            </a:r>
          </a:p>
          <a:p>
            <a:pPr marL="182563" indent="-182563" eaLnBrk="0" hangingPunct="0">
              <a:spcBef>
                <a:spcPct val="20000"/>
              </a:spcBef>
              <a:buClr>
                <a:schemeClr val="accent2"/>
              </a:buClr>
              <a:buSzPct val="110000"/>
              <a:buFont typeface="Wingdings" pitchFamily="2" charset="2"/>
              <a:buChar char=""/>
              <a:tabLst>
                <a:tab pos="174625" algn="l"/>
              </a:tabLst>
            </a:pPr>
            <a:r>
              <a:rPr lang="de-DE" sz="1600">
                <a:solidFill>
                  <a:srgbClr val="696969"/>
                </a:solidFill>
                <a:cs typeface="Arial" charset="0"/>
              </a:rPr>
              <a:t>Durch verminderten Konsum und durch Energiekosteneinsparungen werden diese positiven Effekte im Zeitverlauf zu einem großen Teil kompensiert.</a:t>
            </a:r>
          </a:p>
        </p:txBody>
      </p:sp>
      <p:pic>
        <p:nvPicPr>
          <p:cNvPr id="108549" name="Grafik 21"/>
          <p:cNvPicPr>
            <a:picLocks noChangeAspect="1" noChangeArrowheads="1"/>
          </p:cNvPicPr>
          <p:nvPr/>
        </p:nvPicPr>
        <p:blipFill>
          <a:blip r:embed="rId3"/>
          <a:srcRect l="24213" t="90907" r="5254" b="3638"/>
          <a:stretch>
            <a:fillRect/>
          </a:stretch>
        </p:blipFill>
        <p:spPr bwMode="auto">
          <a:xfrm>
            <a:off x="1497013" y="6308725"/>
            <a:ext cx="4824412" cy="215900"/>
          </a:xfrm>
          <a:prstGeom prst="rect">
            <a:avLst/>
          </a:prstGeom>
          <a:noFill/>
          <a:ln w="9525">
            <a:noFill/>
            <a:miter lim="800000"/>
            <a:headEnd/>
            <a:tailEnd/>
          </a:ln>
        </p:spPr>
      </p:pic>
    </p:spTree>
  </p:cSld>
  <p:clrMapOvr>
    <a:masterClrMapping/>
  </p:clrMapOvr>
  <p:transition spd="slow"/>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69" name="Rectangle 1032"/>
          <p:cNvSpPr>
            <a:spLocks noChangeArrowheads="1"/>
          </p:cNvSpPr>
          <p:nvPr/>
        </p:nvSpPr>
        <p:spPr bwMode="auto">
          <a:xfrm>
            <a:off x="465138" y="6596063"/>
            <a:ext cx="3113087" cy="223837"/>
          </a:xfrm>
          <a:prstGeom prst="rect">
            <a:avLst/>
          </a:prstGeom>
          <a:noFill/>
          <a:ln w="9525">
            <a:noFill/>
            <a:miter lim="800000"/>
            <a:headEnd/>
            <a:tailEnd/>
          </a:ln>
        </p:spPr>
        <p:txBody>
          <a:bodyPr tIns="0"/>
          <a:lstStyle/>
          <a:p>
            <a:pPr eaLnBrk="0" hangingPunct="0"/>
            <a:r>
              <a:rPr lang="de-DE" sz="1000">
                <a:solidFill>
                  <a:schemeClr val="tx2"/>
                </a:solidFill>
              </a:rPr>
              <a:t>Quelle: eigene Berechnung</a:t>
            </a:r>
          </a:p>
        </p:txBody>
      </p:sp>
      <p:pic>
        <p:nvPicPr>
          <p:cNvPr id="109570" name="Grafik 5"/>
          <p:cNvPicPr>
            <a:picLocks noChangeAspect="1" noChangeArrowheads="1"/>
          </p:cNvPicPr>
          <p:nvPr/>
        </p:nvPicPr>
        <p:blipFill>
          <a:blip r:embed="rId2"/>
          <a:srcRect/>
          <a:stretch>
            <a:fillRect/>
          </a:stretch>
        </p:blipFill>
        <p:spPr bwMode="auto">
          <a:xfrm>
            <a:off x="344488" y="2205038"/>
            <a:ext cx="6840537" cy="3959225"/>
          </a:xfrm>
          <a:prstGeom prst="rect">
            <a:avLst/>
          </a:prstGeom>
          <a:noFill/>
          <a:ln w="9525">
            <a:noFill/>
            <a:miter lim="800000"/>
            <a:headEnd/>
            <a:tailEnd/>
          </a:ln>
        </p:spPr>
      </p:pic>
      <p:sp>
        <p:nvSpPr>
          <p:cNvPr id="109571" name="Rectangle 1027"/>
          <p:cNvSpPr>
            <a:spLocks noGrp="1" noChangeArrowheads="1"/>
          </p:cNvSpPr>
          <p:nvPr>
            <p:ph type="title"/>
          </p:nvPr>
        </p:nvSpPr>
        <p:spPr>
          <a:xfrm>
            <a:off x="355600" y="227013"/>
            <a:ext cx="8747125" cy="574675"/>
          </a:xfrm>
        </p:spPr>
        <p:txBody>
          <a:bodyPr anchor="t"/>
          <a:lstStyle/>
          <a:p>
            <a:pPr eaLnBrk="1" hangingPunct="1"/>
            <a:r>
              <a:rPr lang="de-DE" sz="2400" smtClean="0">
                <a:cs typeface="Arial" charset="0"/>
              </a:rPr>
              <a:t>Ergebnisse (II): Beschäftigungseffekte</a:t>
            </a:r>
          </a:p>
        </p:txBody>
      </p:sp>
      <p:sp>
        <p:nvSpPr>
          <p:cNvPr id="109572" name="OT_TextBox"/>
          <p:cNvSpPr>
            <a:spLocks/>
          </p:cNvSpPr>
          <p:nvPr/>
        </p:nvSpPr>
        <p:spPr bwMode="gray">
          <a:xfrm>
            <a:off x="355600" y="1052513"/>
            <a:ext cx="8342313" cy="920750"/>
          </a:xfrm>
          <a:prstGeom prst="rect">
            <a:avLst/>
          </a:prstGeom>
          <a:solidFill>
            <a:schemeClr val="bg1"/>
          </a:solidFill>
          <a:ln w="9525">
            <a:noFill/>
            <a:miter lim="800000"/>
            <a:headEnd/>
            <a:tailEnd/>
          </a:ln>
        </p:spPr>
        <p:txBody>
          <a:bodyPr lIns="90000" tIns="90000" rIns="90000" bIns="90000">
            <a:spAutoFit/>
          </a:bodyPr>
          <a:lstStyle/>
          <a:p>
            <a:pPr marL="182563" indent="-182563" eaLnBrk="0" hangingPunct="0">
              <a:spcBef>
                <a:spcPct val="20000"/>
              </a:spcBef>
              <a:buClr>
                <a:schemeClr val="accent2"/>
              </a:buClr>
              <a:buSzPct val="110000"/>
              <a:buFont typeface="Wingdings" pitchFamily="2" charset="2"/>
              <a:buChar char=""/>
              <a:tabLst>
                <a:tab pos="174625" algn="l"/>
              </a:tabLst>
            </a:pPr>
            <a:r>
              <a:rPr lang="de-DE" sz="1600">
                <a:solidFill>
                  <a:srgbClr val="696969"/>
                </a:solidFill>
                <a:cs typeface="Arial" charset="0"/>
              </a:rPr>
              <a:t>Durch den Investitionsimpuls in den Szenarien „Status quo“ und „Chance“ werden kurzfristig Arbeitsplätze in einer Größenordnung von 30 Tsd. bzw. 225 Tsd. stabilisiert. Langfristig werden die positiven Effekte nahezu vollständig abgebaut .</a:t>
            </a:r>
          </a:p>
        </p:txBody>
      </p:sp>
    </p:spTree>
  </p:cSld>
  <p:clrMapOvr>
    <a:masterClrMapping/>
  </p:clrMapOvr>
  <p:transition spd="slow"/>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pxA._RBwtN0a2pSlVAD1Ktw"/>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pQ9KmVy5Y60W0E9xXgT7vqQ"/>
</p:tagLst>
</file>

<file path=ppt/tags/tag1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5.xml><?xml version="1.0" encoding="utf-8"?>
<p:tagLst xmlns:a="http://schemas.openxmlformats.org/drawingml/2006/main" xmlns:r="http://schemas.openxmlformats.org/officeDocument/2006/relationships" xmlns:p="http://schemas.openxmlformats.org/presentationml/2006/main">
  <p:tag name="THINKCELLSHAPEDONOTDELETE" val="pQ9KmVy5Y60W0E9xXgT7vqQ"/>
</p:tagLst>
</file>

<file path=ppt/tags/tag1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7.xml><?xml version="1.0" encoding="utf-8"?>
<p:tagLst xmlns:a="http://schemas.openxmlformats.org/drawingml/2006/main" xmlns:r="http://schemas.openxmlformats.org/officeDocument/2006/relationships" xmlns:p="http://schemas.openxmlformats.org/presentationml/2006/main">
  <p:tag name="THINKCELLSHAPEDONOTDELETE" val="pQ9KmVy5Y60W0E9xXgT7vqQ"/>
</p:tagLst>
</file>

<file path=ppt/tags/tag18.xml><?xml version="1.0" encoding="utf-8"?>
<p:tagLst xmlns:a="http://schemas.openxmlformats.org/drawingml/2006/main" xmlns:r="http://schemas.openxmlformats.org/officeDocument/2006/relationships" xmlns:p="http://schemas.openxmlformats.org/presentationml/2006/main">
  <p:tag name="THINKCELLSHAPEDONOTDELETE" val="pQ9KmVy5Y60W0E9xXgT7vqQ"/>
</p:tagLst>
</file>

<file path=ppt/tags/tag19.xml><?xml version="1.0" encoding="utf-8"?>
<p:tagLst xmlns:a="http://schemas.openxmlformats.org/drawingml/2006/main" xmlns:r="http://schemas.openxmlformats.org/officeDocument/2006/relationships" xmlns:p="http://schemas.openxmlformats.org/presentationml/2006/main">
  <p:tag name="THINKCELLSHAPEDONOTDELETE" val="pQ9KmVy5Y60W0E9xXgT7vqQ"/>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0.xml><?xml version="1.0" encoding="utf-8"?>
<p:tagLst xmlns:a="http://schemas.openxmlformats.org/drawingml/2006/main" xmlns:r="http://schemas.openxmlformats.org/officeDocument/2006/relationships" xmlns:p="http://schemas.openxmlformats.org/presentationml/2006/main">
  <p:tag name="THINKCELLSHAPEDONOTDELETE" val="pQ9KmVy5Y60W0E9xXgT7vqQ"/>
</p:tagLst>
</file>

<file path=ppt/tags/tag21.xml><?xml version="1.0" encoding="utf-8"?>
<p:tagLst xmlns:a="http://schemas.openxmlformats.org/drawingml/2006/main" xmlns:r="http://schemas.openxmlformats.org/officeDocument/2006/relationships" xmlns:p="http://schemas.openxmlformats.org/presentationml/2006/main">
  <p:tag name="THINKCELLSHAPEDONOTDELETE" val="pQ9KmVy5Y60W0E9xXgT7vqQ"/>
</p:tagLst>
</file>

<file path=ppt/tags/tag22.xml><?xml version="1.0" encoding="utf-8"?>
<p:tagLst xmlns:a="http://schemas.openxmlformats.org/drawingml/2006/main" xmlns:r="http://schemas.openxmlformats.org/officeDocument/2006/relationships" xmlns:p="http://schemas.openxmlformats.org/presentationml/2006/main">
  <p:tag name="THINKCELLSHAPEDONOTDELETE" val="pQ9KmVy5Y60W0E9xXgT7vqQ"/>
</p:tagLst>
</file>

<file path=ppt/tags/tag23.xml><?xml version="1.0" encoding="utf-8"?>
<p:tagLst xmlns:a="http://schemas.openxmlformats.org/drawingml/2006/main" xmlns:r="http://schemas.openxmlformats.org/officeDocument/2006/relationships" xmlns:p="http://schemas.openxmlformats.org/presentationml/2006/main">
  <p:tag name="THINKCELLSHAPEDONOTDELETE" val="pQ9KmVy5Y60W0E9xXgT7vqQ"/>
</p:tagLst>
</file>

<file path=ppt/tags/tag24.xml><?xml version="1.0" encoding="utf-8"?>
<p:tagLst xmlns:a="http://schemas.openxmlformats.org/drawingml/2006/main" xmlns:r="http://schemas.openxmlformats.org/officeDocument/2006/relationships" xmlns:p="http://schemas.openxmlformats.org/presentationml/2006/main">
  <p:tag name="THINKCELLSHAPEDONOTDELETE" val="pQ9KmVy5Y60W0E9xXgT7vqQ"/>
</p:tagLst>
</file>

<file path=ppt/tags/tag25.xml><?xml version="1.0" encoding="utf-8"?>
<p:tagLst xmlns:a="http://schemas.openxmlformats.org/drawingml/2006/main" xmlns:r="http://schemas.openxmlformats.org/officeDocument/2006/relationships" xmlns:p="http://schemas.openxmlformats.org/presentationml/2006/main">
  <p:tag name="THINKCELLSHAPEDONOTDELETE" val="pQ9KmVy5Y60W0E9xXgT7vqQ"/>
</p:tagLst>
</file>

<file path=ppt/tags/tag26.xml><?xml version="1.0" encoding="utf-8"?>
<p:tagLst xmlns:a="http://schemas.openxmlformats.org/drawingml/2006/main" xmlns:r="http://schemas.openxmlformats.org/officeDocument/2006/relationships" xmlns:p="http://schemas.openxmlformats.org/presentationml/2006/main">
  <p:tag name="THINKCELLSHAPEDONOTDELETE" val="pQ9KmVy5Y60W0E9xXgT7vqQ"/>
</p:tagLst>
</file>

<file path=ppt/tags/tag27.xml><?xml version="1.0" encoding="utf-8"?>
<p:tagLst xmlns:a="http://schemas.openxmlformats.org/drawingml/2006/main" xmlns:r="http://schemas.openxmlformats.org/officeDocument/2006/relationships" xmlns:p="http://schemas.openxmlformats.org/presentationml/2006/main">
  <p:tag name="THINKCELLSHAPEDONOTDELETE" val="pQ9KmVy5Y60W0E9xXgT7vqQ"/>
</p:tagLst>
</file>

<file path=ppt/tags/tag28.xml><?xml version="1.0" encoding="utf-8"?>
<p:tagLst xmlns:a="http://schemas.openxmlformats.org/drawingml/2006/main" xmlns:r="http://schemas.openxmlformats.org/officeDocument/2006/relationships" xmlns:p="http://schemas.openxmlformats.org/presentationml/2006/main">
  <p:tag name="THINKCELLSHAPEDONOTDELETE" val="pQ9KmVy5Y60W0E9xXgT7vqQ"/>
</p:tagLst>
</file>

<file path=ppt/tags/tag29.xml><?xml version="1.0" encoding="utf-8"?>
<p:tagLst xmlns:a="http://schemas.openxmlformats.org/drawingml/2006/main" xmlns:r="http://schemas.openxmlformats.org/officeDocument/2006/relationships" xmlns:p="http://schemas.openxmlformats.org/presentationml/2006/main">
  <p:tag name="THINKCELLSHAPEDONOTDELETE" val="pQ9KmVy5Y60W0E9xXgT7vqQ"/>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pbn_f420IbUubj.gLlYaCiA"/>
</p:tagLst>
</file>

<file path=ppt/tags/tag30.xml><?xml version="1.0" encoding="utf-8"?>
<p:tagLst xmlns:a="http://schemas.openxmlformats.org/drawingml/2006/main" xmlns:r="http://schemas.openxmlformats.org/officeDocument/2006/relationships" xmlns:p="http://schemas.openxmlformats.org/presentationml/2006/main">
  <p:tag name="THINKCELLSHAPEDONOTDELETE" val="pQ9KmVy5Y60W0E9xXgT7vqQ"/>
</p:tagLst>
</file>

<file path=ppt/tags/tag31.xml><?xml version="1.0" encoding="utf-8"?>
<p:tagLst xmlns:a="http://schemas.openxmlformats.org/drawingml/2006/main" xmlns:r="http://schemas.openxmlformats.org/officeDocument/2006/relationships" xmlns:p="http://schemas.openxmlformats.org/presentationml/2006/main">
  <p:tag name="THINKCELLSHAPEDONOTDELETE" val="pQ9KmVy5Y60W0E9xXgT7vqQ"/>
</p:tagLst>
</file>

<file path=ppt/tags/tag32.xml><?xml version="1.0" encoding="utf-8"?>
<p:tagLst xmlns:a="http://schemas.openxmlformats.org/drawingml/2006/main" xmlns:r="http://schemas.openxmlformats.org/officeDocument/2006/relationships" xmlns:p="http://schemas.openxmlformats.org/presentationml/2006/main">
  <p:tag name="THINKCELLSHAPEDONOTDELETE" val="pQ9KmVy5Y60W0E9xXgT7vqQ"/>
</p:tagLst>
</file>

<file path=ppt/tags/tag33.xml><?xml version="1.0" encoding="utf-8"?>
<p:tagLst xmlns:a="http://schemas.openxmlformats.org/drawingml/2006/main" xmlns:r="http://schemas.openxmlformats.org/officeDocument/2006/relationships" xmlns:p="http://schemas.openxmlformats.org/presentationml/2006/main">
  <p:tag name="THINKCELLSHAPEDONOTDELETE" val="pQ9KmVy5Y60W0E9xXgT7vqQ"/>
</p:tagLst>
</file>

<file path=ppt/tags/tag3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5.xml><?xml version="1.0" encoding="utf-8"?>
<p:tagLst xmlns:a="http://schemas.openxmlformats.org/drawingml/2006/main" xmlns:r="http://schemas.openxmlformats.org/officeDocument/2006/relationships" xmlns:p="http://schemas.openxmlformats.org/presentationml/2006/main">
  <p:tag name="THINKCELLSHAPEDONOTDELETE" val="pQ9KmVy5Y60W0E9xXgT7vqQ"/>
</p:tagLst>
</file>

<file path=ppt/tags/tag3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7.xml><?xml version="1.0" encoding="utf-8"?>
<p:tagLst xmlns:a="http://schemas.openxmlformats.org/drawingml/2006/main" xmlns:r="http://schemas.openxmlformats.org/officeDocument/2006/relationships" xmlns:p="http://schemas.openxmlformats.org/presentationml/2006/main">
  <p:tag name="THINKCELLSHAPEDONOTDELETE" val="p7XIgKfmwPUCEXSLytB.J4A"/>
</p:tagLst>
</file>

<file path=ppt/tags/tag38.xml><?xml version="1.0" encoding="utf-8"?>
<p:tagLst xmlns:a="http://schemas.openxmlformats.org/drawingml/2006/main" xmlns:r="http://schemas.openxmlformats.org/officeDocument/2006/relationships" xmlns:p="http://schemas.openxmlformats.org/presentationml/2006/main">
  <p:tag name="BULLETS" val="true"/>
  <p:tag name="THINKCELLSHAPEDONOTDELETE" val="povLgD5uKoEGMIKhgEJG9og"/>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pvSxFOa3fMkiXrP39FCd6YQ"/>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pCMe2ju_osE.GXK_rxKWonw"/>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pQ9KmVy5Y60W0E9xXgT7vqQ"/>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pc.W4TifSCUGZvVZbYA.U7Q"/>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Prognos">
  <a:themeElements>
    <a:clrScheme name="PROGNOS UNTERNEHMENSFARBEN">
      <a:dk1>
        <a:sysClr val="windowText" lastClr="000000"/>
      </a:dk1>
      <a:lt1>
        <a:sysClr val="window" lastClr="FFFFFF"/>
      </a:lt1>
      <a:dk2>
        <a:srgbClr val="DDDDDD"/>
      </a:dk2>
      <a:lt2>
        <a:srgbClr val="C3C3C3"/>
      </a:lt2>
      <a:accent1>
        <a:srgbClr val="00568F"/>
      </a:accent1>
      <a:accent2>
        <a:srgbClr val="E40019"/>
      </a:accent2>
      <a:accent3>
        <a:srgbClr val="2D92D7"/>
      </a:accent3>
      <a:accent4>
        <a:srgbClr val="001E32"/>
      </a:accent4>
      <a:accent5>
        <a:srgbClr val="C9E0EF"/>
      </a:accent5>
      <a:accent6>
        <a:srgbClr val="77B7E3"/>
      </a:accent6>
      <a:hlink>
        <a:srgbClr val="E40019"/>
      </a:hlink>
      <a:folHlink>
        <a:srgbClr val="414141"/>
      </a:folHlink>
    </a:clrScheme>
    <a:fontScheme name="Prognos">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gray">
        <a:gradFill rotWithShape="1">
          <a:gsLst>
            <a:gs pos="0">
              <a:srgbClr val="EAEAEA">
                <a:gamma/>
                <a:tint val="0"/>
                <a:invGamma/>
              </a:srgbClr>
            </a:gs>
            <a:gs pos="100000">
              <a:srgbClr val="EAEAEA"/>
            </a:gs>
          </a:gsLst>
          <a:lin ang="5400000" scaled="1"/>
        </a:gradFill>
        <a:ln w="12700">
          <a:solidFill>
            <a:srgbClr val="DDDDDD"/>
          </a:solidFill>
          <a:miter lim="800000"/>
          <a:headEnd/>
          <a:tailEnd/>
        </a:ln>
        <a:effectLst/>
      </a:spPr>
      <a:bodyPr vert="horz" wrap="square" lIns="108000" tIns="108000" rIns="144000" bIns="72000" numCol="1" anchor="t" anchorCtr="0" compatLnSpc="1">
        <a:prstTxWarp prst="textNoShape">
          <a:avLst/>
        </a:prstTxWarp>
      </a:bodyPr>
      <a:lstStyle>
        <a:defPPr marL="171450" marR="0" indent="-171450" algn="l" defTabSz="914400" rtl="0" eaLnBrk="1" fontAlgn="base" latinLnBrk="0" hangingPunct="1">
          <a:lnSpc>
            <a:spcPct val="100000"/>
          </a:lnSpc>
          <a:spcBef>
            <a:spcPct val="0"/>
          </a:spcBef>
          <a:spcAft>
            <a:spcPct val="0"/>
          </a:spcAft>
          <a:buClr>
            <a:schemeClr val="accent2"/>
          </a:buClr>
          <a:buSzPts val="1600"/>
          <a:buFont typeface="Wingdings" pitchFamily="2" charset="2"/>
          <a:buChar char="§"/>
          <a:tabLst/>
          <a:defRPr kumimoji="0" b="0" i="0" u="none" strike="noStrike" cap="none" normalizeH="0" baseline="0" noProof="1" smtClean="0">
            <a:ln>
              <a:noFill/>
            </a:ln>
            <a:solidFill>
              <a:srgbClr val="696969"/>
            </a:solidFill>
            <a:effectLst/>
            <a:latin typeface="Arial" pitchFamily="34" charset="0"/>
            <a:cs typeface="Arial" pitchFamily="34" charset="0"/>
          </a:defRPr>
        </a:defPPr>
      </a:lstStyle>
    </a:spDef>
    <a:lnDef>
      <a:spPr>
        <a:ln>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bodyPr vert="horz" wrap="none" lIns="0" tIns="0" rIns="0" bIns="0" rtlCol="0">
        <a:spAutoFit/>
      </a:bodyPr>
      <a:lstStyle>
        <a:defPPr marL="182563" indent="-182563" fontAlgn="auto">
          <a:lnSpc>
            <a:spcPct val="100000"/>
          </a:lnSpc>
          <a:spcBef>
            <a:spcPct val="20000"/>
          </a:spcBef>
          <a:spcAft>
            <a:spcPts val="0"/>
          </a:spcAft>
          <a:buClr>
            <a:schemeClr val="accent2"/>
          </a:buClr>
          <a:buSzPct val="110000"/>
          <a:buFont typeface="Wingdings" pitchFamily="2" charset="2"/>
          <a:buChar char=""/>
          <a:defRPr sz="1600" dirty="0" err="1" smtClean="0">
            <a:solidFill>
              <a:srgbClr val="696969"/>
            </a:solidFill>
            <a:latin typeface="+mn-lt"/>
            <a:cs typeface="Arial"/>
          </a:defRPr>
        </a:defPPr>
      </a:lstStyle>
    </a:txDef>
  </a:objectDefaults>
  <a:extraClrSchemeLst/>
  <a:custClrLst>
    <a:custClr name="Speicher, Sonstige, Fernw.">
      <a:srgbClr val="1F497D"/>
    </a:custClr>
    <a:custClr name="Erneuerbare, Biomasse, Erneuerb.">
      <a:srgbClr val="77933C"/>
    </a:custClr>
    <a:custClr name="Erdoel, Geothermie, Erdoel">
      <a:srgbClr val="DC5B08"/>
    </a:custClr>
    <a:custClr name="Erdgas, Solar, Erdgas">
      <a:srgbClr val="FFC91D"/>
    </a:custClr>
    <a:custClr name="Steinkohle CCS, Wind-Offshore">
      <a:srgbClr val="595959"/>
    </a:custClr>
    <a:custClr name="Steinkohle, Wind-Offshore, Steinkohle">
      <a:srgbClr val="969696"/>
    </a:custClr>
    <a:custClr name="Braunkohle CCS">
      <a:srgbClr val="663300"/>
    </a:custClr>
    <a:custClr name="Braunkohle, - ,Braunkohle">
      <a:srgbClr val="DF7500"/>
    </a:custClr>
    <a:custClr name="Kernkraft, Wasser, Strom">
      <a:srgbClr val="4F81BD"/>
    </a:custClr>
  </a:custClrLst>
</a:theme>
</file>

<file path=ppt/theme/theme2.xml><?xml version="1.0" encoding="utf-8"?>
<a:theme xmlns:a="http://schemas.openxmlformats.org/drawingml/2006/main" name="Larissa-Design">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Design">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493</Words>
  <Application>Microsoft Office PowerPoint</Application>
  <DocSecurity>0</DocSecurity>
  <PresentationFormat>A4 Paper (210x297 mm)</PresentationFormat>
  <Paragraphs>67</Paragraphs>
  <Slides>11</Slides>
  <Notes>2</Notes>
  <HiddenSlides>0</HiddenSlides>
  <MMClips>0</MMClips>
  <ScaleCrop>false</ScaleCrop>
  <HeadingPairs>
    <vt:vector size="8" baseType="variant">
      <vt:variant>
        <vt:lpstr>Verwendete Schriftarten</vt:lpstr>
      </vt:variant>
      <vt:variant>
        <vt:i4>3</vt:i4>
      </vt:variant>
      <vt:variant>
        <vt:lpstr>Entwurfsvorlage</vt:lpstr>
      </vt:variant>
      <vt:variant>
        <vt:i4>12</vt:i4>
      </vt:variant>
      <vt:variant>
        <vt:lpstr>Eingebettete OLE-Server</vt:lpstr>
      </vt:variant>
      <vt:variant>
        <vt:i4>1</vt:i4>
      </vt:variant>
      <vt:variant>
        <vt:lpstr>Folientitel</vt:lpstr>
      </vt:variant>
      <vt:variant>
        <vt:i4>11</vt:i4>
      </vt:variant>
    </vt:vector>
  </HeadingPairs>
  <TitlesOfParts>
    <vt:vector size="27" baseType="lpstr">
      <vt:lpstr>Arial</vt:lpstr>
      <vt:lpstr>Wingdings</vt:lpstr>
      <vt:lpstr>Times</vt:lpstr>
      <vt:lpstr>Prognos</vt:lpstr>
      <vt:lpstr>Prognos</vt:lpstr>
      <vt:lpstr>Prognos</vt:lpstr>
      <vt:lpstr>Prognos</vt:lpstr>
      <vt:lpstr>Prognos</vt:lpstr>
      <vt:lpstr>Prognos</vt:lpstr>
      <vt:lpstr>Prognos</vt:lpstr>
      <vt:lpstr>Prognos</vt:lpstr>
      <vt:lpstr>Prognos</vt:lpstr>
      <vt:lpstr>Prognos</vt:lpstr>
      <vt:lpstr>Prognos</vt:lpstr>
      <vt:lpstr>Prognos</vt:lpstr>
      <vt:lpstr>think-cell Slide</vt:lpstr>
      <vt:lpstr>Volkswirtschaftliche Bewertung der EnEV 2009</vt:lpstr>
      <vt:lpstr>Einzelwirtschaftliche Betrachtung Neubau (I):</vt:lpstr>
      <vt:lpstr>Einzelwirtschaftliche Betrachtung Neubau (II):</vt:lpstr>
      <vt:lpstr>Einzelwirtschaftliche Betrachtung Neubau (III):</vt:lpstr>
      <vt:lpstr>3 Szenarien der Reaktion auf die EnEV 2009 </vt:lpstr>
      <vt:lpstr>CO2- Reduktion in Neubau und Bestand </vt:lpstr>
      <vt:lpstr>Folie 7</vt:lpstr>
      <vt:lpstr>Ergebnisse (I): Bruttowertschöpfungseffekte</vt:lpstr>
      <vt:lpstr>Ergebnisse (II): Beschäftigungseffekte</vt:lpstr>
      <vt:lpstr>Zusammenfassende Bewertung </vt:lpstr>
      <vt:lpstr>Wir geben Orientierung.</vt:lpstr>
    </vt:vector>
  </TitlesOfParts>
  <Manager/>
  <Company>Prognos AG</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Prognos AG</dc:title>
  <dc:subject/>
  <dc:creator>Copyright 2011 Prognos AG</dc:creator>
  <cp:keywords/>
  <dc:description/>
  <cp:lastModifiedBy> </cp:lastModifiedBy>
  <cp:revision>1</cp:revision>
  <cp:lastPrinted>1899-12-29T22:00:00Z</cp:lastPrinted>
  <dcterms:created xsi:type="dcterms:W3CDTF">2010-10-28T08:37:34Z</dcterms:created>
  <dcterms:modified xsi:type="dcterms:W3CDTF">2011-08-31T11:42:40Z</dcterms:modified>
  <cp:category/>
  <cp:contentType/>
  <cp:contentStatus>29.08.2011</cp:contentStatus>
  <dc:language/>
  <cp:version/>
</cp:coreProperties>
</file>